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82" r:id="rId6"/>
    <p:sldId id="285" r:id="rId7"/>
    <p:sldId id="279" r:id="rId8"/>
    <p:sldId id="280" r:id="rId9"/>
    <p:sldId id="266" r:id="rId10"/>
    <p:sldId id="267" r:id="rId11"/>
    <p:sldId id="268" r:id="rId12"/>
    <p:sldId id="270" r:id="rId13"/>
    <p:sldId id="278" r:id="rId14"/>
    <p:sldId id="277" r:id="rId15"/>
    <p:sldId id="271" r:id="rId16"/>
    <p:sldId id="276" r:id="rId17"/>
    <p:sldId id="284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2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78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1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27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9113-9111-4D79-AB27-226EF49ABA26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5FB13-4D56-4214-B14F-D4C001FE1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547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37A3-08F7-447C-B58B-3F590821F28D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E362-2860-4D2C-B635-DF686E623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718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F16E2-D291-489A-B6B1-A7D54A500BE2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22339-B919-4330-A10F-F26744258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621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5DB6-14D9-4802-9001-15BC1F925003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0E34-F552-4235-98B8-1B395C6C39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30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7507-44FC-4DFC-BCAB-731342305941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FADC-6F59-46D2-8FC2-BB8E75F06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7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6544-02E6-46AC-BD70-B5FDA5C3F620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8AA67-7C8F-4852-9B0C-90CD6FE921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230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413C-1DE9-47CC-958A-8718A17A174D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E291-690B-46AA-B19D-42AA98D62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856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8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4AD1B-0AFC-40CA-A582-296AE9A76646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C7F67-2F1E-4654-BC1E-1FAA9CC0D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21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8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8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9D9E6-5F72-4108-A85E-38DA95C17976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1D8D-337E-48E2-A334-C8E726BCEA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281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632F-F7A0-4FB9-AC5C-3D6287FF4ED1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F6983-6392-47DE-A605-F1D261AAD0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242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6D7F5-FA3B-44EC-AD1A-DE2B34C43D7A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94949-3AFA-4BA5-A369-C2A597588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073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9113-9111-4D79-AB27-226EF49ABA26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5FB13-4D56-4214-B14F-D4C001FE1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396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37A3-08F7-447C-B58B-3F590821F28D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E362-2860-4D2C-B635-DF686E623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327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F16E2-D291-489A-B6B1-A7D54A500BE2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22339-B919-4330-A10F-F26744258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703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5DB6-14D9-4802-9001-15BC1F925003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0E34-F552-4235-98B8-1B395C6C39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725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7507-44FC-4DFC-BCAB-731342305941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FADC-6F59-46D2-8FC2-BB8E75F06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295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6544-02E6-46AC-BD70-B5FDA5C3F620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8AA67-7C8F-4852-9B0C-90CD6FE921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161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413C-1DE9-47CC-958A-8718A17A174D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E291-690B-46AA-B19D-42AA98D62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13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8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208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8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4AD1B-0AFC-40CA-A582-296AE9A76646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C7F67-2F1E-4654-BC1E-1FAA9CC0D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607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8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9D9E6-5F72-4108-A85E-38DA95C17976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1D8D-337E-48E2-A334-C8E726BCEA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271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632F-F7A0-4FB9-AC5C-3D6287FF4ED1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F6983-6392-47DE-A605-F1D261AAD0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213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6D7F5-FA3B-44EC-AD1A-DE2B34C43D7A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94949-3AFA-4BA5-A369-C2A597588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891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9113-9111-4D79-AB27-226EF49ABA26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5FB13-4D56-4214-B14F-D4C001FE1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0631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37A3-08F7-447C-B58B-3F590821F28D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E362-2860-4D2C-B635-DF686E623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623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F16E2-D291-489A-B6B1-A7D54A500BE2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22339-B919-4330-A10F-F26744258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187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5DB6-14D9-4802-9001-15BC1F925003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0E34-F552-4235-98B8-1B395C6C39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0947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7507-44FC-4DFC-BCAB-731342305941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FADC-6F59-46D2-8FC2-BB8E75F06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4185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6544-02E6-46AC-BD70-B5FDA5C3F620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8AA67-7C8F-4852-9B0C-90CD6FE921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85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011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413C-1DE9-47CC-958A-8718A17A174D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E291-690B-46AA-B19D-42AA98D62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1107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8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4AD1B-0AFC-40CA-A582-296AE9A76646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C7F67-2F1E-4654-BC1E-1FAA9CC0D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331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8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9D9E6-5F72-4108-A85E-38DA95C17976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1D8D-337E-48E2-A334-C8E726BCEA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08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632F-F7A0-4FB9-AC5C-3D6287FF4ED1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F6983-6392-47DE-A605-F1D261AAD0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2473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6D7F5-FA3B-44EC-AD1A-DE2B34C43D7A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94949-3AFA-4BA5-A369-C2A597588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4750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FC7118-60D7-4EBF-9A70-88DEAC299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22958F-A27F-4789-B5B4-B65C7D967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3C0467-9CE3-4F22-A04B-C8FF4EA2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A1377D-808F-4FC0-AFCD-A39073A33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5FB9C6-9496-499A-B4DC-5FD739BB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134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8DBF29-19C4-4DBD-99AB-9FF00022E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02E8CD-6927-47E1-9C5A-77BE535BA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AD2483-B8C0-4304-9B20-921D6E5D7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E75410-D115-4BFA-923E-C80A192C7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718C32-4963-4521-BAC2-2FD62B97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147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5D83C6-E52A-4475-AF89-1093FD1EF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CA46B0-BA64-47FF-9E49-273305895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0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6E1293-0632-4EE5-9FB6-A7516512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F62F40-7C0D-438B-A832-11773599D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93E7FC-B90F-4D1C-91B2-C0C597D68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844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36A6E4-3DEE-4D94-89BC-F7786CDDB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4F445A-FF4C-4D96-AEEA-AA6989C0A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B0AE739-B9FF-4AB5-A071-0F8E6801A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BF7986-2EAA-40FA-BDBF-6004D8712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00F6F59-AAC3-4A7D-B621-27857F0A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E1D66B-D23B-49D0-B5B1-EE461923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543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4B706A-7A49-4A48-AAC4-02F43AE98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B97FFED-FBAD-4C59-B065-DB0118C85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AABEDEC-DCC0-4F3F-BA30-3D8BFAE16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C9A47D7-DD0D-45D7-A488-081BF6250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B9439FD-E2EF-40B9-9011-5E8D982BA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D607E0-ABD0-471D-BE37-7FD0C3D5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DB90630-9A9C-4C17-AF68-705C7B6F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202560E-1DB6-4CF2-8375-545EDBF2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9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743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CD0BAB-F931-4468-A452-4ACA270C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1C30D92-0F8A-4FFE-95A0-BA03AE77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F936C2E-350C-426F-B156-BB6CC076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D6FEFF-E615-4EB5-9A91-3EA8E8B7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290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F3F5427-000A-4AC7-8C3E-B4718C30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8CA75E5-0BA4-43A4-B079-46A47D7C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184F123-23DE-4777-AD8D-714097AD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149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B152E3-C689-4805-97E0-87290920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F229F2-233B-4932-BEAA-11495C055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9368D42-E318-4CC9-8E0F-D1F3854DA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DCE3F51-F218-48AE-8F16-092C4205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2B52C96-7B1C-4EF3-9C87-CB5948D2E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B2B4261-5DFC-499E-90F6-6A853D9A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773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4435A9-04AD-4638-A796-9237988F2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04F6AA3-273B-43A1-B1C2-1934EAE54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B53A2C-21EF-40C3-8984-3B41B94C8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E277C2F-D44F-49CA-BB48-62D7C3299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5710A42-7944-4571-A2A7-6596DB0A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0F0129-B120-4618-8FFB-DC552EE6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970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05105C-4D7A-4E5C-9BE5-685A575B2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BB4EF4C-9361-40ED-A2D1-5D58D4C32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0A37B7-696E-495E-B085-0341B025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82EFD8-023F-42EE-9126-3279806E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FFFBA0-8747-430B-AD80-FAD54F1B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756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57BB63A-38B6-4E77-A43B-6FCE502DA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53F7C76-277D-4587-9784-CF1D75318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E07913-EC98-41AF-A625-0335C23D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FFED3A-759D-40F3-89AF-67395EA1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B3770CD-739C-4E24-ADF2-2A87C905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3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0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7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4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18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5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2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9793DF-2580-459A-9B9B-42AC6D340050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2CF651-E5F2-4E0A-A0E9-AAE0B430213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6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9793DF-2580-459A-9B9B-42AC6D340050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2CF651-E5F2-4E0A-A0E9-AAE0B430213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83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9793DF-2580-459A-9B9B-42AC6D340050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2CF651-E5F2-4E0A-A0E9-AAE0B430213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81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594D960-C709-44D8-B22B-5335429A2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B28F7F6-677F-4F9D-971E-8B52D5167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38C8B0-CD45-4174-B8E6-E0E8C45F7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1E312E-84A8-4FFB-9EFD-4D2F0FFBE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7EB52F-165D-4629-BBC8-27F7C83E1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5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1221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987550" y="296863"/>
            <a:ext cx="10185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1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3</a:t>
            </a:r>
            <a:br>
              <a:rPr lang="en-US" altLang="en-US" sz="31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GIÁO DỤC VÀ ĐÀO TẠO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725988" y="1541463"/>
            <a:ext cx="4903787" cy="47625"/>
            <a:chOff x="4552950" y="1589088"/>
            <a:chExt cx="5248275" cy="0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4603921" y="1589088"/>
              <a:ext cx="5197304" cy="0"/>
            </a:xfrm>
            <a:prstGeom prst="straightConnector1">
              <a:avLst/>
            </a:prstGeom>
            <a:ln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cxnSpLocks/>
            </p:cNvCxnSpPr>
            <p:nvPr/>
          </p:nvCxnSpPr>
          <p:spPr>
            <a:xfrm>
              <a:off x="4552950" y="1589088"/>
              <a:ext cx="25485" cy="0"/>
            </a:xfrm>
            <a:prstGeom prst="straightConnector1">
              <a:avLst/>
            </a:prstGeom>
            <a:ln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7413" name="Content Placeholder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12725"/>
            <a:ext cx="1376363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22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3300299" y="-1475"/>
            <a:ext cx="481381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/>
        </p:blipFill>
        <p:spPr>
          <a:xfrm>
            <a:off x="10621" y="0"/>
            <a:ext cx="1502367" cy="1207846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8B73E0B4-1B75-4206-B589-C5146809A7D7}"/>
              </a:ext>
            </a:extLst>
          </p:cNvPr>
          <p:cNvGrpSpPr/>
          <p:nvPr/>
        </p:nvGrpSpPr>
        <p:grpSpPr>
          <a:xfrm>
            <a:off x="5184277" y="1586163"/>
            <a:ext cx="773475" cy="1043438"/>
            <a:chOff x="7725266" y="2045689"/>
            <a:chExt cx="580106" cy="1043438"/>
          </a:xfrm>
        </p:grpSpPr>
        <p:sp>
          <p:nvSpPr>
            <p:cNvPr id="42" name="Text Box 6">
              <a:extLst>
                <a:ext uri="{FF2B5EF4-FFF2-40B4-BE49-F238E27FC236}">
                  <a16:creationId xmlns:a16="http://schemas.microsoft.com/office/drawing/2014/main" xmlns="" id="{C516E974-A608-470B-B83A-8CB1C09998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045689"/>
              <a:ext cx="4078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43" name="Text Box 7">
              <a:extLst>
                <a:ext uri="{FF2B5EF4-FFF2-40B4-BE49-F238E27FC236}">
                  <a16:creationId xmlns:a16="http://schemas.microsoft.com/office/drawing/2014/main" xmlns="" id="{BC5EA9BF-D5C6-4F8F-BCA0-682FEA7BA2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0195" y="2565907"/>
              <a:ext cx="2731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4" name="Line 8">
              <a:extLst>
                <a:ext uri="{FF2B5EF4-FFF2-40B4-BE49-F238E27FC236}">
                  <a16:creationId xmlns:a16="http://schemas.microsoft.com/office/drawing/2014/main" xmlns="" id="{045788FA-48FE-401C-947C-FCAE9E5070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580106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292934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CF2B8B6-6DDA-4C87-9AA2-37369BC22CAF}"/>
              </a:ext>
            </a:extLst>
          </p:cNvPr>
          <p:cNvGrpSpPr/>
          <p:nvPr/>
        </p:nvGrpSpPr>
        <p:grpSpPr>
          <a:xfrm>
            <a:off x="2496718" y="1574482"/>
            <a:ext cx="598727" cy="1056620"/>
            <a:chOff x="1803082" y="3184028"/>
            <a:chExt cx="449045" cy="1056620"/>
          </a:xfrm>
        </p:grpSpPr>
        <p:sp>
          <p:nvSpPr>
            <p:cNvPr id="46" name="Text Box 6">
              <a:extLst>
                <a:ext uri="{FF2B5EF4-FFF2-40B4-BE49-F238E27FC236}">
                  <a16:creationId xmlns:a16="http://schemas.microsoft.com/office/drawing/2014/main" xmlns="" id="{963C1988-978A-4CDE-BA8A-1B885C6B4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3082" y="3184028"/>
              <a:ext cx="3929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47" name="Text Box 7">
              <a:extLst>
                <a:ext uri="{FF2B5EF4-FFF2-40B4-BE49-F238E27FC236}">
                  <a16:creationId xmlns:a16="http://schemas.microsoft.com/office/drawing/2014/main" xmlns="" id="{B6A077A9-6CAB-4C93-9232-27BC7922D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071" y="3717428"/>
              <a:ext cx="2731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8" name="Line 8">
              <a:extLst>
                <a:ext uri="{FF2B5EF4-FFF2-40B4-BE49-F238E27FC236}">
                  <a16:creationId xmlns:a16="http://schemas.microsoft.com/office/drawing/2014/main" xmlns="" id="{DDF8AE78-779B-4D4F-BB6B-5C2FE5873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292934"/>
                </a:solidFill>
              </a:endParaRPr>
            </a:p>
          </p:txBody>
        </p:sp>
      </p:grpSp>
      <p:sp>
        <p:nvSpPr>
          <p:cNvPr id="49" name="Text Box 12">
            <a:extLst>
              <a:ext uri="{FF2B5EF4-FFF2-40B4-BE49-F238E27FC236}">
                <a16:creationId xmlns:a16="http://schemas.microsoft.com/office/drawing/2014/main" xmlns="" id="{D15F33FF-BF5D-4BF6-835C-2999C8826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978" y="1821967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;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88C5C8F4-B77A-4C30-8C58-EF8E71F61A09}"/>
              </a:ext>
            </a:extLst>
          </p:cNvPr>
          <p:cNvGrpSpPr/>
          <p:nvPr/>
        </p:nvGrpSpPr>
        <p:grpSpPr>
          <a:xfrm>
            <a:off x="7886625" y="1605017"/>
            <a:ext cx="773475" cy="1043438"/>
            <a:chOff x="7725266" y="2045689"/>
            <a:chExt cx="580106" cy="1043438"/>
          </a:xfrm>
        </p:grpSpPr>
        <p:sp>
          <p:nvSpPr>
            <p:cNvPr id="51" name="Text Box 6">
              <a:extLst>
                <a:ext uri="{FF2B5EF4-FFF2-40B4-BE49-F238E27FC236}">
                  <a16:creationId xmlns:a16="http://schemas.microsoft.com/office/drawing/2014/main" xmlns="" id="{3728C4EB-F5A4-4F40-B363-AC85CD62A5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045689"/>
              <a:ext cx="4078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31</a:t>
              </a:r>
            </a:p>
          </p:txBody>
        </p:sp>
        <p:sp>
          <p:nvSpPr>
            <p:cNvPr id="52" name="Text Box 7">
              <a:extLst>
                <a:ext uri="{FF2B5EF4-FFF2-40B4-BE49-F238E27FC236}">
                  <a16:creationId xmlns:a16="http://schemas.microsoft.com/office/drawing/2014/main" xmlns="" id="{AE09740D-90F3-498F-B8B3-941AAEDFD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0129" y="2565907"/>
              <a:ext cx="2731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3" name="Line 8">
              <a:extLst>
                <a:ext uri="{FF2B5EF4-FFF2-40B4-BE49-F238E27FC236}">
                  <a16:creationId xmlns:a16="http://schemas.microsoft.com/office/drawing/2014/main" xmlns="" id="{FF170B43-887B-462C-B576-778AF406F0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580106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292934"/>
                </a:solidFill>
              </a:endParaRPr>
            </a:p>
          </p:txBody>
        </p:sp>
      </p:grpSp>
      <p:sp>
        <p:nvSpPr>
          <p:cNvPr id="54" name="Text Box 12">
            <a:extLst>
              <a:ext uri="{FF2B5EF4-FFF2-40B4-BE49-F238E27FC236}">
                <a16:creationId xmlns:a16="http://schemas.microsoft.com/office/drawing/2014/main" xmlns="" id="{05F39B98-74B1-4EAB-A2A2-771FF6BEA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329" y="1840821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90" name="Text Box 13">
            <a:extLst>
              <a:ext uri="{FF2B5EF4-FFF2-40B4-BE49-F238E27FC236}">
                <a16:creationId xmlns:a16="http://schemas.microsoft.com/office/drawing/2014/main" xmlns="" id="{648F3D9F-27EC-4F6D-9B21-B530E2154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943" y="702256"/>
            <a:ext cx="32197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6: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86481" y="2931064"/>
            <a:ext cx="1122764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600" b="1">
                <a:solidFill>
                  <a:srgbClr val="0070C0"/>
                </a:solidFill>
                <a:latin typeface="Times New Roman" panose="02020603050405020304" pitchFamily="18" charset="0"/>
              </a:rPr>
              <a:t>Nêu cách chuyển phân số thành phân số thập phân </a:t>
            </a:r>
            <a:r>
              <a:rPr lang="en-US" altLang="en-US" sz="2600" b="1">
                <a:solidFill>
                  <a:srgbClr val="292934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altLang="en-US" sz="2600" b="1">
                <a:solidFill>
                  <a:srgbClr val="292934"/>
                </a:solidFill>
                <a:latin typeface="Times New Roman" panose="02020603050405020304" pitchFamily="18" charset="0"/>
              </a:rPr>
              <a:t>Muốn chuyển phân số thành phân số thập phân ta có thể áp dụng tính chất cơ bản của phân số ( </a:t>
            </a:r>
            <a:r>
              <a:rPr lang="en-US" altLang="en-US" sz="2600" b="1">
                <a:solidFill>
                  <a:srgbClr val="7030A0"/>
                </a:solidFill>
                <a:latin typeface="Times New Roman" panose="02020603050405020304" pitchFamily="18" charset="0"/>
              </a:rPr>
              <a:t>nhân hoặc chia cả tử số và mẫu số cho cùng một số tự nhiên khác 0 ta sẽ được phân số mới bằng với phân số đã cho</a:t>
            </a:r>
            <a:r>
              <a:rPr lang="en-US" altLang="en-US" sz="2600" b="1">
                <a:solidFill>
                  <a:srgbClr val="292934"/>
                </a:solidFill>
                <a:latin typeface="Times New Roman" panose="02020603050405020304" pitchFamily="18" charset="0"/>
              </a:rPr>
              <a:t>).</a:t>
            </a:r>
          </a:p>
          <a:p>
            <a:r>
              <a:rPr lang="en-US" altLang="en-US" sz="2600" b="1">
                <a:solidFill>
                  <a:srgbClr val="292934"/>
                </a:solidFill>
                <a:latin typeface="Times New Roman" panose="02020603050405020304" pitchFamily="18" charset="0"/>
              </a:rPr>
              <a:t>               Nên chọn mẫu số là 10 , 100 , hay 1000…trước rồi lấy số đó chia cho mẫu số cũ để tìm thừa số phụ , cuối cùng mới lấy thừa số phụ nhân với tử số cũ để tìm tử số mới.</a:t>
            </a:r>
            <a:endParaRPr lang="en-US" altLang="en-US" sz="2600" b="1" dirty="0">
              <a:solidFill>
                <a:srgbClr val="292934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0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6500" y="1238548"/>
            <a:ext cx="1087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00299" y="-1475"/>
            <a:ext cx="481381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/>
        </p:blipFill>
        <p:spPr>
          <a:xfrm>
            <a:off x="10621" y="0"/>
            <a:ext cx="1502367" cy="1207846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8B73E0B4-1B75-4206-B589-C5146809A7D7}"/>
              </a:ext>
            </a:extLst>
          </p:cNvPr>
          <p:cNvGrpSpPr/>
          <p:nvPr/>
        </p:nvGrpSpPr>
        <p:grpSpPr>
          <a:xfrm>
            <a:off x="5184277" y="1586163"/>
            <a:ext cx="773475" cy="1043438"/>
            <a:chOff x="7725266" y="2045689"/>
            <a:chExt cx="580106" cy="1043438"/>
          </a:xfrm>
        </p:grpSpPr>
        <p:sp>
          <p:nvSpPr>
            <p:cNvPr id="42" name="Text Box 6">
              <a:extLst>
                <a:ext uri="{FF2B5EF4-FFF2-40B4-BE49-F238E27FC236}">
                  <a16:creationId xmlns:a16="http://schemas.microsoft.com/office/drawing/2014/main" xmlns="" id="{C516E974-A608-470B-B83A-8CB1C09998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045689"/>
              <a:ext cx="4078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43" name="Text Box 7">
              <a:extLst>
                <a:ext uri="{FF2B5EF4-FFF2-40B4-BE49-F238E27FC236}">
                  <a16:creationId xmlns:a16="http://schemas.microsoft.com/office/drawing/2014/main" xmlns="" id="{BC5EA9BF-D5C6-4F8F-BCA0-682FEA7BA2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0195" y="2565907"/>
              <a:ext cx="2731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4" name="Line 8">
              <a:extLst>
                <a:ext uri="{FF2B5EF4-FFF2-40B4-BE49-F238E27FC236}">
                  <a16:creationId xmlns:a16="http://schemas.microsoft.com/office/drawing/2014/main" xmlns="" id="{045788FA-48FE-401C-947C-FCAE9E5070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580106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292934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CF2B8B6-6DDA-4C87-9AA2-37369BC22CAF}"/>
              </a:ext>
            </a:extLst>
          </p:cNvPr>
          <p:cNvGrpSpPr/>
          <p:nvPr/>
        </p:nvGrpSpPr>
        <p:grpSpPr>
          <a:xfrm>
            <a:off x="2496718" y="1574482"/>
            <a:ext cx="598727" cy="1056620"/>
            <a:chOff x="1803082" y="3184028"/>
            <a:chExt cx="449045" cy="1056620"/>
          </a:xfrm>
        </p:grpSpPr>
        <p:sp>
          <p:nvSpPr>
            <p:cNvPr id="46" name="Text Box 6">
              <a:extLst>
                <a:ext uri="{FF2B5EF4-FFF2-40B4-BE49-F238E27FC236}">
                  <a16:creationId xmlns:a16="http://schemas.microsoft.com/office/drawing/2014/main" xmlns="" id="{963C1988-978A-4CDE-BA8A-1B885C6B4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3082" y="3184028"/>
              <a:ext cx="3929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47" name="Text Box 7">
              <a:extLst>
                <a:ext uri="{FF2B5EF4-FFF2-40B4-BE49-F238E27FC236}">
                  <a16:creationId xmlns:a16="http://schemas.microsoft.com/office/drawing/2014/main" xmlns="" id="{B6A077A9-6CAB-4C93-9232-27BC7922D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071" y="3717428"/>
              <a:ext cx="2731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8" name="Line 8">
              <a:extLst>
                <a:ext uri="{FF2B5EF4-FFF2-40B4-BE49-F238E27FC236}">
                  <a16:creationId xmlns:a16="http://schemas.microsoft.com/office/drawing/2014/main" xmlns="" id="{DDF8AE78-779B-4D4F-BB6B-5C2FE5873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292934"/>
                </a:solidFill>
              </a:endParaRPr>
            </a:p>
          </p:txBody>
        </p:sp>
      </p:grpSp>
      <p:sp>
        <p:nvSpPr>
          <p:cNvPr id="49" name="Text Box 12">
            <a:extLst>
              <a:ext uri="{FF2B5EF4-FFF2-40B4-BE49-F238E27FC236}">
                <a16:creationId xmlns:a16="http://schemas.microsoft.com/office/drawing/2014/main" xmlns="" id="{D15F33FF-BF5D-4BF6-835C-2999C8826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978" y="1821967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;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88C5C8F4-B77A-4C30-8C58-EF8E71F61A09}"/>
              </a:ext>
            </a:extLst>
          </p:cNvPr>
          <p:cNvGrpSpPr/>
          <p:nvPr/>
        </p:nvGrpSpPr>
        <p:grpSpPr>
          <a:xfrm>
            <a:off x="7886625" y="1605017"/>
            <a:ext cx="773475" cy="1043438"/>
            <a:chOff x="7725266" y="2045689"/>
            <a:chExt cx="580106" cy="1043438"/>
          </a:xfrm>
        </p:grpSpPr>
        <p:sp>
          <p:nvSpPr>
            <p:cNvPr id="51" name="Text Box 6">
              <a:extLst>
                <a:ext uri="{FF2B5EF4-FFF2-40B4-BE49-F238E27FC236}">
                  <a16:creationId xmlns:a16="http://schemas.microsoft.com/office/drawing/2014/main" xmlns="" id="{3728C4EB-F5A4-4F40-B363-AC85CD62A5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045689"/>
              <a:ext cx="4078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31</a:t>
              </a:r>
            </a:p>
          </p:txBody>
        </p:sp>
        <p:sp>
          <p:nvSpPr>
            <p:cNvPr id="52" name="Text Box 7">
              <a:extLst>
                <a:ext uri="{FF2B5EF4-FFF2-40B4-BE49-F238E27FC236}">
                  <a16:creationId xmlns:a16="http://schemas.microsoft.com/office/drawing/2014/main" xmlns="" id="{AE09740D-90F3-498F-B8B3-941AAEDFD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0129" y="2565907"/>
              <a:ext cx="2731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3" name="Line 8">
              <a:extLst>
                <a:ext uri="{FF2B5EF4-FFF2-40B4-BE49-F238E27FC236}">
                  <a16:creationId xmlns:a16="http://schemas.microsoft.com/office/drawing/2014/main" xmlns="" id="{FF170B43-887B-462C-B576-778AF406F0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580106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292934"/>
                </a:solidFill>
              </a:endParaRPr>
            </a:p>
          </p:txBody>
        </p:sp>
      </p:grpSp>
      <p:sp>
        <p:nvSpPr>
          <p:cNvPr id="54" name="Text Box 12">
            <a:extLst>
              <a:ext uri="{FF2B5EF4-FFF2-40B4-BE49-F238E27FC236}">
                <a16:creationId xmlns:a16="http://schemas.microsoft.com/office/drawing/2014/main" xmlns="" id="{05F39B98-74B1-4EAB-A2A2-771FF6BEA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454" y="1821967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659B048-B672-4EBA-9440-A6EB987CEAED}"/>
              </a:ext>
            </a:extLst>
          </p:cNvPr>
          <p:cNvSpPr txBox="1"/>
          <p:nvPr/>
        </p:nvSpPr>
        <p:spPr>
          <a:xfrm>
            <a:off x="352493" y="2212843"/>
            <a:ext cx="15023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EBA6EF5B-434A-475D-AAAD-C590EC07DD60}"/>
              </a:ext>
            </a:extLst>
          </p:cNvPr>
          <p:cNvGrpSpPr/>
          <p:nvPr/>
        </p:nvGrpSpPr>
        <p:grpSpPr>
          <a:xfrm>
            <a:off x="415104" y="2560838"/>
            <a:ext cx="598727" cy="1056620"/>
            <a:chOff x="1803082" y="3184028"/>
            <a:chExt cx="449045" cy="1056620"/>
          </a:xfrm>
        </p:grpSpPr>
        <p:sp>
          <p:nvSpPr>
            <p:cNvPr id="57" name="Text Box 6">
              <a:extLst>
                <a:ext uri="{FF2B5EF4-FFF2-40B4-BE49-F238E27FC236}">
                  <a16:creationId xmlns:a16="http://schemas.microsoft.com/office/drawing/2014/main" xmlns="" id="{D35DFE53-B8BE-4B50-8CF9-F3E9532660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3082" y="3184028"/>
              <a:ext cx="3929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58" name="Text Box 7">
              <a:extLst>
                <a:ext uri="{FF2B5EF4-FFF2-40B4-BE49-F238E27FC236}">
                  <a16:creationId xmlns:a16="http://schemas.microsoft.com/office/drawing/2014/main" xmlns="" id="{4CDFD3F8-883D-456F-8293-E5BE50AA9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071" y="3717428"/>
              <a:ext cx="2731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9" name="Line 8">
              <a:extLst>
                <a:ext uri="{FF2B5EF4-FFF2-40B4-BE49-F238E27FC236}">
                  <a16:creationId xmlns:a16="http://schemas.microsoft.com/office/drawing/2014/main" xmlns="" id="{40C84420-1A6E-4BED-9736-E8A8A00AA6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292934"/>
                </a:solidFill>
              </a:endParaRPr>
            </a:p>
          </p:txBody>
        </p:sp>
      </p:grpSp>
      <p:sp>
        <p:nvSpPr>
          <p:cNvPr id="60" name="Text Box 12">
            <a:extLst>
              <a:ext uri="{FF2B5EF4-FFF2-40B4-BE49-F238E27FC236}">
                <a16:creationId xmlns:a16="http://schemas.microsoft.com/office/drawing/2014/main" xmlns="" id="{29BB7834-4248-477A-863E-C7AEA5FFD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619" y="2824007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0928E002-5BD9-47B1-ABBA-1E18C4314A10}"/>
              </a:ext>
            </a:extLst>
          </p:cNvPr>
          <p:cNvGrpSpPr/>
          <p:nvPr/>
        </p:nvGrpSpPr>
        <p:grpSpPr>
          <a:xfrm>
            <a:off x="1498470" y="2589119"/>
            <a:ext cx="1086234" cy="1056620"/>
            <a:chOff x="1786057" y="3184028"/>
            <a:chExt cx="814676" cy="1056620"/>
          </a:xfrm>
        </p:grpSpPr>
        <p:sp>
          <p:nvSpPr>
            <p:cNvPr id="62" name="Text Box 6">
              <a:extLst>
                <a:ext uri="{FF2B5EF4-FFF2-40B4-BE49-F238E27FC236}">
                  <a16:creationId xmlns:a16="http://schemas.microsoft.com/office/drawing/2014/main" xmlns="" id="{D178D325-4D55-4221-85E7-173912E5AE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3082" y="3184028"/>
              <a:ext cx="7969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11 x 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" name="Text Box 7">
              <a:extLst>
                <a:ext uri="{FF2B5EF4-FFF2-40B4-BE49-F238E27FC236}">
                  <a16:creationId xmlns:a16="http://schemas.microsoft.com/office/drawing/2014/main" xmlns="" id="{3F881481-52C6-4F2F-8776-994274141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6057" y="3717428"/>
              <a:ext cx="67710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2 x 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" name="Line 8">
              <a:extLst>
                <a:ext uri="{FF2B5EF4-FFF2-40B4-BE49-F238E27FC236}">
                  <a16:creationId xmlns:a16="http://schemas.microsoft.com/office/drawing/2014/main" xmlns="" id="{C48D7E5A-2E33-448C-A511-CA043D9B7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9647" y="3733624"/>
              <a:ext cx="741086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292934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640C07E0-7BBD-42D3-9D4F-768FD1A2EA6B}"/>
              </a:ext>
            </a:extLst>
          </p:cNvPr>
          <p:cNvGrpSpPr/>
          <p:nvPr/>
        </p:nvGrpSpPr>
        <p:grpSpPr>
          <a:xfrm>
            <a:off x="2977528" y="2569349"/>
            <a:ext cx="773475" cy="1043438"/>
            <a:chOff x="7725266" y="2045689"/>
            <a:chExt cx="580106" cy="1043438"/>
          </a:xfrm>
        </p:grpSpPr>
        <p:sp>
          <p:nvSpPr>
            <p:cNvPr id="66" name="Text Box 6">
              <a:extLst>
                <a:ext uri="{FF2B5EF4-FFF2-40B4-BE49-F238E27FC236}">
                  <a16:creationId xmlns:a16="http://schemas.microsoft.com/office/drawing/2014/main" xmlns="" id="{095B6AFD-A0F1-4FBE-A177-7E99D865A3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045689"/>
              <a:ext cx="4078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Text Box 7">
              <a:extLst>
                <a:ext uri="{FF2B5EF4-FFF2-40B4-BE49-F238E27FC236}">
                  <a16:creationId xmlns:a16="http://schemas.microsoft.com/office/drawing/2014/main" xmlns="" id="{7542ACCF-C12B-48D0-818E-D4249B575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0195" y="2565907"/>
              <a:ext cx="4078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Line 8">
              <a:extLst>
                <a:ext uri="{FF2B5EF4-FFF2-40B4-BE49-F238E27FC236}">
                  <a16:creationId xmlns:a16="http://schemas.microsoft.com/office/drawing/2014/main" xmlns="" id="{4D54B8D0-5E18-4A69-A19F-35C2CBAB43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580106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292934"/>
                </a:solidFill>
              </a:endParaRPr>
            </a:p>
          </p:txBody>
        </p:sp>
      </p:grpSp>
      <p:sp>
        <p:nvSpPr>
          <p:cNvPr id="69" name="Text Box 12">
            <a:extLst>
              <a:ext uri="{FF2B5EF4-FFF2-40B4-BE49-F238E27FC236}">
                <a16:creationId xmlns:a16="http://schemas.microsoft.com/office/drawing/2014/main" xmlns="" id="{17C99D18-10F6-4CF4-B89F-942EDF00B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281" y="2838430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1409C3"/>
                </a:solidFill>
                <a:latin typeface="Times New Roman" panose="02020603050405020304" pitchFamily="18" charset="0"/>
              </a:rPr>
              <a:t>=</a:t>
            </a:r>
            <a:endParaRPr lang="en-US" altLang="en-US" sz="2800" b="1" dirty="0">
              <a:solidFill>
                <a:srgbClr val="1409C3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BB8A194B-5890-4467-B2DB-95DD5D063CD6}"/>
              </a:ext>
            </a:extLst>
          </p:cNvPr>
          <p:cNvGrpSpPr/>
          <p:nvPr/>
        </p:nvGrpSpPr>
        <p:grpSpPr>
          <a:xfrm>
            <a:off x="290141" y="3688457"/>
            <a:ext cx="773852" cy="1031711"/>
            <a:chOff x="1688508" y="3208937"/>
            <a:chExt cx="580389" cy="1031711"/>
          </a:xfrm>
        </p:grpSpPr>
        <p:sp>
          <p:nvSpPr>
            <p:cNvPr id="72" name="Text Box 6">
              <a:extLst>
                <a:ext uri="{FF2B5EF4-FFF2-40B4-BE49-F238E27FC236}">
                  <a16:creationId xmlns:a16="http://schemas.microsoft.com/office/drawing/2014/main" xmlns="" id="{87A87A8A-C513-4741-9B82-53B6415F33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801" y="3208937"/>
              <a:ext cx="4078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15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3" name="Text Box 7">
              <a:extLst>
                <a:ext uri="{FF2B5EF4-FFF2-40B4-BE49-F238E27FC236}">
                  <a16:creationId xmlns:a16="http://schemas.microsoft.com/office/drawing/2014/main" xmlns="" id="{1565F409-4B25-427A-8726-D65A4FB4E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6057" y="3717428"/>
              <a:ext cx="2731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4" name="Line 8">
              <a:extLst>
                <a:ext uri="{FF2B5EF4-FFF2-40B4-BE49-F238E27FC236}">
                  <a16:creationId xmlns:a16="http://schemas.microsoft.com/office/drawing/2014/main" xmlns="" id="{326F5DCD-AB5B-4B3C-9CEB-845EA1656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8508" y="3724197"/>
              <a:ext cx="580389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292934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84B0D8E9-8F25-40FF-852E-A45925152A87}"/>
              </a:ext>
            </a:extLst>
          </p:cNvPr>
          <p:cNvGrpSpPr/>
          <p:nvPr/>
        </p:nvGrpSpPr>
        <p:grpSpPr>
          <a:xfrm>
            <a:off x="1528140" y="3670985"/>
            <a:ext cx="1287021" cy="1043438"/>
            <a:chOff x="7725266" y="2045689"/>
            <a:chExt cx="965266" cy="1043438"/>
          </a:xfrm>
        </p:grpSpPr>
        <p:sp>
          <p:nvSpPr>
            <p:cNvPr id="76" name="Text Box 6">
              <a:extLst>
                <a:ext uri="{FF2B5EF4-FFF2-40B4-BE49-F238E27FC236}">
                  <a16:creationId xmlns:a16="http://schemas.microsoft.com/office/drawing/2014/main" xmlns="" id="{9BD4623C-9C6C-4FA8-AD28-34CE77F1A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045689"/>
              <a:ext cx="9464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5 x 25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7" name="Text Box 7">
              <a:extLst>
                <a:ext uri="{FF2B5EF4-FFF2-40B4-BE49-F238E27FC236}">
                  <a16:creationId xmlns:a16="http://schemas.microsoft.com/office/drawing/2014/main" xmlns="" id="{BA4C5CBA-A0D8-4453-91B2-B580A33E7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0129" y="2565907"/>
              <a:ext cx="8117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4 x 25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8" name="Line 8">
              <a:extLst>
                <a:ext uri="{FF2B5EF4-FFF2-40B4-BE49-F238E27FC236}">
                  <a16:creationId xmlns:a16="http://schemas.microsoft.com/office/drawing/2014/main" xmlns="" id="{6C348115-FCD2-48F6-B87C-094392290E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936885" cy="4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292934"/>
                </a:solidFill>
              </a:endParaRPr>
            </a:p>
          </p:txBody>
        </p:sp>
      </p:grpSp>
      <p:sp>
        <p:nvSpPr>
          <p:cNvPr id="79" name="Text Box 12">
            <a:extLst>
              <a:ext uri="{FF2B5EF4-FFF2-40B4-BE49-F238E27FC236}">
                <a16:creationId xmlns:a16="http://schemas.microsoft.com/office/drawing/2014/main" xmlns="" id="{748839E5-A41B-4781-975D-C3ED803A3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290" y="3950067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1409C3"/>
                </a:solidFill>
                <a:latin typeface="Times New Roman" panose="02020603050405020304" pitchFamily="18" charset="0"/>
              </a:rPr>
              <a:t>=</a:t>
            </a:r>
            <a:endParaRPr lang="en-US" altLang="en-US" sz="2800" b="1" dirty="0">
              <a:solidFill>
                <a:srgbClr val="1409C3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" name="Text Box 12">
            <a:extLst>
              <a:ext uri="{FF2B5EF4-FFF2-40B4-BE49-F238E27FC236}">
                <a16:creationId xmlns:a16="http://schemas.microsoft.com/office/drawing/2014/main" xmlns="" id="{0695986E-9FB1-4D33-92ED-32D03E553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528" y="3963638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6BACEBA2-FC10-4A76-B052-EB5FD43BF697}"/>
              </a:ext>
            </a:extLst>
          </p:cNvPr>
          <p:cNvGrpSpPr/>
          <p:nvPr/>
        </p:nvGrpSpPr>
        <p:grpSpPr>
          <a:xfrm>
            <a:off x="3290581" y="3696938"/>
            <a:ext cx="745975" cy="1056620"/>
            <a:chOff x="1786057" y="3184028"/>
            <a:chExt cx="559482" cy="1056620"/>
          </a:xfrm>
        </p:grpSpPr>
        <p:sp>
          <p:nvSpPr>
            <p:cNvPr id="82" name="Text Box 6">
              <a:extLst>
                <a:ext uri="{FF2B5EF4-FFF2-40B4-BE49-F238E27FC236}">
                  <a16:creationId xmlns:a16="http://schemas.microsoft.com/office/drawing/2014/main" xmlns="" id="{7E687D23-07B4-43F4-BA39-905E85FCF9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3082" y="3184028"/>
              <a:ext cx="54245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375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3" name="Text Box 7">
              <a:extLst>
                <a:ext uri="{FF2B5EF4-FFF2-40B4-BE49-F238E27FC236}">
                  <a16:creationId xmlns:a16="http://schemas.microsoft.com/office/drawing/2014/main" xmlns="" id="{B1CDD8F5-941B-40C6-9DE7-414D31E6D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6057" y="3717428"/>
              <a:ext cx="54245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100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4" name="Line 8">
              <a:extLst>
                <a:ext uri="{FF2B5EF4-FFF2-40B4-BE49-F238E27FC236}">
                  <a16:creationId xmlns:a16="http://schemas.microsoft.com/office/drawing/2014/main" xmlns="" id="{BF80F8C8-B0AC-41CB-B442-A8F4F0887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292934"/>
                </a:solidFill>
              </a:endParaRPr>
            </a:p>
          </p:txBody>
        </p:sp>
      </p:grpSp>
      <p:sp>
        <p:nvSpPr>
          <p:cNvPr id="90" name="Text Box 13">
            <a:extLst>
              <a:ext uri="{FF2B5EF4-FFF2-40B4-BE49-F238E27FC236}">
                <a16:creationId xmlns:a16="http://schemas.microsoft.com/office/drawing/2014/main" xmlns="" id="{648F3D9F-27EC-4F6D-9B21-B530E2154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943" y="702256"/>
            <a:ext cx="32197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6: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EBA6EF5B-434A-475D-AAAD-C590EC07DD60}"/>
              </a:ext>
            </a:extLst>
          </p:cNvPr>
          <p:cNvGrpSpPr/>
          <p:nvPr/>
        </p:nvGrpSpPr>
        <p:grpSpPr>
          <a:xfrm>
            <a:off x="377703" y="5013963"/>
            <a:ext cx="598727" cy="1056620"/>
            <a:chOff x="1803082" y="3184028"/>
            <a:chExt cx="449045" cy="1056620"/>
          </a:xfrm>
        </p:grpSpPr>
        <p:sp>
          <p:nvSpPr>
            <p:cNvPr id="98" name="Text Box 6">
              <a:extLst>
                <a:ext uri="{FF2B5EF4-FFF2-40B4-BE49-F238E27FC236}">
                  <a16:creationId xmlns:a16="http://schemas.microsoft.com/office/drawing/2014/main" xmlns="" id="{D35DFE53-B8BE-4B50-8CF9-F3E9532660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3082" y="3184028"/>
              <a:ext cx="4078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31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9" name="Text Box 7">
              <a:extLst>
                <a:ext uri="{FF2B5EF4-FFF2-40B4-BE49-F238E27FC236}">
                  <a16:creationId xmlns:a16="http://schemas.microsoft.com/office/drawing/2014/main" xmlns="" id="{4CDFD3F8-883D-456F-8293-E5BE50AA9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071" y="3717428"/>
              <a:ext cx="2731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0" name="Line 8">
              <a:extLst>
                <a:ext uri="{FF2B5EF4-FFF2-40B4-BE49-F238E27FC236}">
                  <a16:creationId xmlns:a16="http://schemas.microsoft.com/office/drawing/2014/main" xmlns="" id="{40C84420-1A6E-4BED-9736-E8A8A00AA6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292934"/>
                </a:solidFill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84B0D8E9-8F25-40FF-852E-A45925152A87}"/>
              </a:ext>
            </a:extLst>
          </p:cNvPr>
          <p:cNvGrpSpPr/>
          <p:nvPr/>
        </p:nvGrpSpPr>
        <p:grpSpPr>
          <a:xfrm>
            <a:off x="1521170" y="5032413"/>
            <a:ext cx="1249180" cy="1043438"/>
            <a:chOff x="7725266" y="2045689"/>
            <a:chExt cx="936885" cy="1043438"/>
          </a:xfrm>
        </p:grpSpPr>
        <p:sp>
          <p:nvSpPr>
            <p:cNvPr id="103" name="Text Box 6">
              <a:extLst>
                <a:ext uri="{FF2B5EF4-FFF2-40B4-BE49-F238E27FC236}">
                  <a16:creationId xmlns:a16="http://schemas.microsoft.com/office/drawing/2014/main" xmlns="" id="{9BD4623C-9C6C-4FA8-AD28-34CE77F1A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045689"/>
              <a:ext cx="8117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31 x 2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4" name="Text Box 7">
              <a:extLst>
                <a:ext uri="{FF2B5EF4-FFF2-40B4-BE49-F238E27FC236}">
                  <a16:creationId xmlns:a16="http://schemas.microsoft.com/office/drawing/2014/main" xmlns="" id="{BA4C5CBA-A0D8-4453-91B2-B580A33E7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0129" y="2565907"/>
              <a:ext cx="6771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x 2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5" name="Line 8">
              <a:extLst>
                <a:ext uri="{FF2B5EF4-FFF2-40B4-BE49-F238E27FC236}">
                  <a16:creationId xmlns:a16="http://schemas.microsoft.com/office/drawing/2014/main" xmlns="" id="{6C348115-FCD2-48F6-B87C-094392290E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936885" cy="4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292934"/>
                </a:solidFill>
              </a:endParaRPr>
            </a:p>
          </p:txBody>
        </p:sp>
      </p:grpSp>
      <p:sp>
        <p:nvSpPr>
          <p:cNvPr id="106" name="Text Box 12">
            <a:extLst>
              <a:ext uri="{FF2B5EF4-FFF2-40B4-BE49-F238E27FC236}">
                <a16:creationId xmlns:a16="http://schemas.microsoft.com/office/drawing/2014/main" xmlns="" id="{0695986E-9FB1-4D33-92ED-32D03E553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320" y="5292522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07" name="Text Box 12">
            <a:extLst>
              <a:ext uri="{FF2B5EF4-FFF2-40B4-BE49-F238E27FC236}">
                <a16:creationId xmlns:a16="http://schemas.microsoft.com/office/drawing/2014/main" xmlns="" id="{0695986E-9FB1-4D33-92ED-32D03E553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7173" y="5246085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EBA6EF5B-434A-475D-AAAD-C590EC07DD60}"/>
              </a:ext>
            </a:extLst>
          </p:cNvPr>
          <p:cNvGrpSpPr/>
          <p:nvPr/>
        </p:nvGrpSpPr>
        <p:grpSpPr>
          <a:xfrm>
            <a:off x="3367981" y="5041643"/>
            <a:ext cx="631724" cy="1056620"/>
            <a:chOff x="1803082" y="3184028"/>
            <a:chExt cx="473793" cy="1056620"/>
          </a:xfrm>
        </p:grpSpPr>
        <p:sp>
          <p:nvSpPr>
            <p:cNvPr id="109" name="Text Box 6">
              <a:extLst>
                <a:ext uri="{FF2B5EF4-FFF2-40B4-BE49-F238E27FC236}">
                  <a16:creationId xmlns:a16="http://schemas.microsoft.com/office/drawing/2014/main" xmlns="" id="{D35DFE53-B8BE-4B50-8CF9-F3E9532660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3082" y="3184028"/>
              <a:ext cx="4078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62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0" name="Text Box 7">
              <a:extLst>
                <a:ext uri="{FF2B5EF4-FFF2-40B4-BE49-F238E27FC236}">
                  <a16:creationId xmlns:a16="http://schemas.microsoft.com/office/drawing/2014/main" xmlns="" id="{4CDFD3F8-883D-456F-8293-E5BE50AA9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071" y="3717428"/>
              <a:ext cx="4078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" name="Line 8">
              <a:extLst>
                <a:ext uri="{FF2B5EF4-FFF2-40B4-BE49-F238E27FC236}">
                  <a16:creationId xmlns:a16="http://schemas.microsoft.com/office/drawing/2014/main" xmlns="" id="{40C84420-1A6E-4BED-9736-E8A8A00AA6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29293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8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9" grpId="0"/>
      <p:bldP spid="54" grpId="0"/>
      <p:bldP spid="55" grpId="0"/>
      <p:bldP spid="60" grpId="0"/>
      <p:bldP spid="69" grpId="0"/>
      <p:bldP spid="79" grpId="0"/>
      <p:bldP spid="80" grpId="0"/>
      <p:bldP spid="106" grpId="0"/>
      <p:bldP spid="1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2" name="Picture 4" descr="DRAGF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600" y="19050"/>
            <a:ext cx="122936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758D9D5-8A40-459C-8A11-C178FE7E6855}"/>
              </a:ext>
            </a:extLst>
          </p:cNvPr>
          <p:cNvGrpSpPr/>
          <p:nvPr/>
        </p:nvGrpSpPr>
        <p:grpSpPr>
          <a:xfrm>
            <a:off x="573618" y="152401"/>
            <a:ext cx="11110383" cy="3211513"/>
            <a:chOff x="430213" y="152400"/>
            <a:chExt cx="8332787" cy="3211513"/>
          </a:xfrm>
        </p:grpSpPr>
        <p:sp>
          <p:nvSpPr>
            <p:cNvPr id="12293" name="Oval 5"/>
            <p:cNvSpPr>
              <a:spLocks noChangeArrowheads="1"/>
            </p:cNvSpPr>
            <p:nvPr/>
          </p:nvSpPr>
          <p:spPr bwMode="auto">
            <a:xfrm rot="315852">
              <a:off x="3352800" y="152400"/>
              <a:ext cx="4267200" cy="1295400"/>
            </a:xfrm>
            <a:prstGeom prst="ellipse">
              <a:avLst/>
            </a:prstGeom>
            <a:solidFill>
              <a:srgbClr val="E5F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>
                <a:solidFill>
                  <a:srgbClr val="292934"/>
                </a:solidFill>
              </a:endParaRPr>
            </a:p>
          </p:txBody>
        </p:sp>
        <p:sp>
          <p:nvSpPr>
            <p:cNvPr id="12294" name="Oval 6"/>
            <p:cNvSpPr>
              <a:spLocks noChangeArrowheads="1"/>
            </p:cNvSpPr>
            <p:nvPr/>
          </p:nvSpPr>
          <p:spPr bwMode="auto">
            <a:xfrm rot="-2084056">
              <a:off x="7162800" y="781050"/>
              <a:ext cx="1600200" cy="2582863"/>
            </a:xfrm>
            <a:prstGeom prst="ellipse">
              <a:avLst/>
            </a:prstGeom>
            <a:solidFill>
              <a:srgbClr val="E5F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>
                <a:solidFill>
                  <a:srgbClr val="292934"/>
                </a:solidFill>
              </a:endParaRPr>
            </a:p>
          </p:txBody>
        </p:sp>
        <p:sp>
          <p:nvSpPr>
            <p:cNvPr id="12295" name="Oval 7"/>
            <p:cNvSpPr>
              <a:spLocks noChangeArrowheads="1"/>
            </p:cNvSpPr>
            <p:nvPr/>
          </p:nvSpPr>
          <p:spPr bwMode="auto">
            <a:xfrm rot="2422509">
              <a:off x="457200" y="762000"/>
              <a:ext cx="1600200" cy="2582863"/>
            </a:xfrm>
            <a:prstGeom prst="ellipse">
              <a:avLst/>
            </a:prstGeom>
            <a:solidFill>
              <a:srgbClr val="E5F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>
                <a:solidFill>
                  <a:srgbClr val="292934"/>
                </a:solidFill>
              </a:endParaRPr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auto">
            <a:xfrm rot="4077132">
              <a:off x="1759744" y="-846931"/>
              <a:ext cx="1676400" cy="4335462"/>
            </a:xfrm>
            <a:prstGeom prst="ellipse">
              <a:avLst/>
            </a:prstGeom>
            <a:solidFill>
              <a:srgbClr val="E5F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>
                <a:solidFill>
                  <a:srgbClr val="292934"/>
                </a:solidFill>
              </a:endParaRPr>
            </a:p>
          </p:txBody>
        </p:sp>
      </p:grpSp>
      <p:pic>
        <p:nvPicPr>
          <p:cNvPr id="12297" name="Picture 9" descr="AG0013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05735">
            <a:off x="268817" y="2817284"/>
            <a:ext cx="647700" cy="57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92" descr="frog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8400" y="6096000"/>
            <a:ext cx="15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92" descr="frog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89532">
            <a:off x="3556000" y="6248400"/>
            <a:ext cx="15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75199" y="950151"/>
            <a:ext cx="94466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Covid-19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0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91440"/>
            <a:ext cx="1221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576388" y="2597150"/>
            <a:ext cx="9488487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34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86075" y="568325"/>
            <a:ext cx="873125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chọn biểu tượng thể hiện mức độ yêu thích bài học của em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12725"/>
            <a:ext cx="1376363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2" b="89806" l="9796" r="95102">
                        <a14:foregroundMark x1="13061" y1="54854" x2="14694" y2="71845"/>
                        <a14:foregroundMark x1="14694" y1="71845" x2="15918" y2="75728"/>
                        <a14:foregroundMark x1="43673" y1="6311" x2="60408" y2="7767"/>
                        <a14:foregroundMark x1="46531" y1="3398" x2="53061" y2="2427"/>
                        <a14:foregroundMark x1="91429" y1="56796" x2="90612" y2="66505"/>
                        <a14:foregroundMark x1="94694" y1="56796" x2="94694" y2="56796"/>
                        <a14:foregroundMark x1="95102" y1="67476" x2="95102" y2="6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28" y="2679700"/>
            <a:ext cx="3947080" cy="28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Admin\Desktop\mat-vui-icon.png.crdownloa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77778" l="9778" r="89778">
                        <a14:foregroundMark x1="40444" y1="7111" x2="62667" y2="6667"/>
                        <a14:foregroundMark x1="48000" y1="2667" x2="51111" y2="3556"/>
                        <a14:foregroundMark x1="44444" y1="74222" x2="57333" y2="74222"/>
                        <a14:foregroundMark x1="47556" y1="75556" x2="51556" y2="77778"/>
                        <a14:foregroundMark x1="31111" y1="56889" x2="52000" y2="67111"/>
                        <a14:foregroundMark x1="29333" y1="58222" x2="46667" y2="65778"/>
                        <a14:foregroundMark x1="47111" y1="59111" x2="56444" y2="62667"/>
                        <a14:foregroundMark x1="26667" y1="29333" x2="30667" y2="40889"/>
                        <a14:foregroundMark x1="31111" y1="29333" x2="35556" y2="39556"/>
                        <a14:foregroundMark x1="25778" y1="39556" x2="33778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304"/>
          <a:stretch>
            <a:fillRect/>
          </a:stretch>
        </p:blipFill>
        <p:spPr bwMode="auto">
          <a:xfrm>
            <a:off x="4751897" y="2597150"/>
            <a:ext cx="3511794" cy="246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24" b="92784" l="9653" r="89189">
                        <a14:foregroundMark x1="41699" y1="8763" x2="54826" y2="8763"/>
                        <a14:foregroundMark x1="49807" y1="4639" x2="49807" y2="4639"/>
                        <a14:foregroundMark x1="49035" y1="88144" x2="49035" y2="88144"/>
                        <a14:foregroundMark x1="47876" y1="92784" x2="47876" y2="92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691" y="2632491"/>
            <a:ext cx="3835090" cy="26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154252" y="5458216"/>
            <a:ext cx="3186112" cy="584775"/>
            <a:chOff x="1624013" y="5029200"/>
            <a:chExt cx="3578965" cy="584775"/>
          </a:xfrm>
        </p:grpSpPr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042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altLang="en-US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00110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20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89243" y="5485394"/>
            <a:ext cx="3186112" cy="584775"/>
            <a:chOff x="1624013" y="5029200"/>
            <a:chExt cx="3578965" cy="584775"/>
          </a:xfrm>
        </p:grpSpPr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042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3200" b="1" kern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en-US" sz="3200" b="1" kern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ài </a:t>
              </a:r>
              <a:r>
                <a:rPr lang="en-US" altLang="en-US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00110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20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38972" y="5477199"/>
            <a:ext cx="3186112" cy="584775"/>
            <a:chOff x="1624013" y="5029200"/>
            <a:chExt cx="3578965" cy="584775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042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3200" b="1" kern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 </a:t>
              </a:r>
              <a:r>
                <a:rPr lang="en-US" altLang="en-US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00110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2000" ker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07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95575" y="2466975"/>
            <a:ext cx="7442200" cy="13335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CÁM ƠN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662488"/>
            <a:ext cx="12192000" cy="13335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website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https://thnguyenthiq3.hcm.edu.vn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87550" y="296863"/>
            <a:ext cx="10185400" cy="13335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456113" y="1597025"/>
            <a:ext cx="5248275" cy="0"/>
            <a:chOff x="4238625" y="1630017"/>
            <a:chExt cx="5248275" cy="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941888" y="1597025"/>
              <a:ext cx="5197475" cy="0"/>
            </a:xfrm>
            <a:prstGeom prst="straightConnector1">
              <a:avLst/>
            </a:prstGeom>
            <a:ln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cxnSpLocks/>
            </p:cNvCxnSpPr>
            <p:nvPr/>
          </p:nvCxnSpPr>
          <p:spPr>
            <a:xfrm>
              <a:off x="4891088" y="1597025"/>
              <a:ext cx="25400" cy="0"/>
            </a:xfrm>
            <a:prstGeom prst="straightConnector1">
              <a:avLst/>
            </a:prstGeom>
            <a:ln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 txBox="1">
            <a:spLocks/>
          </p:cNvSpPr>
          <p:nvPr/>
        </p:nvSpPr>
        <p:spPr>
          <a:xfrm>
            <a:off x="2530475" y="3933825"/>
            <a:ext cx="9363075" cy="6000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GIÁO VIÊN KHỐI NĂM   </a:t>
            </a:r>
          </a:p>
        </p:txBody>
      </p:sp>
      <p:pic>
        <p:nvPicPr>
          <p:cNvPr id="1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4" y="113030"/>
            <a:ext cx="1508125" cy="14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>
            <a:extLst>
              <a:ext uri="{FF2B5EF4-FFF2-40B4-BE49-F238E27FC236}">
                <a16:creationId xmlns="" xmlns:a16="http://schemas.microsoft.com/office/drawing/2014/main" id="{05792917-75F1-49AC-A3EF-4EFA38DBF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709" y="3"/>
            <a:ext cx="12210709" cy="68580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3CB0E95F-B5A8-427C-8DDE-B91345945BBD}"/>
              </a:ext>
            </a:extLst>
          </p:cNvPr>
          <p:cNvSpPr txBox="1">
            <a:spLocks/>
          </p:cNvSpPr>
          <p:nvPr/>
        </p:nvSpPr>
        <p:spPr>
          <a:xfrm>
            <a:off x="1987825" y="296309"/>
            <a:ext cx="10185467" cy="1333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3340323-6DDE-43E4-ACAD-6155F61578AD}"/>
              </a:ext>
            </a:extLst>
          </p:cNvPr>
          <p:cNvSpPr txBox="1">
            <a:spLocks/>
          </p:cNvSpPr>
          <p:nvPr/>
        </p:nvSpPr>
        <p:spPr>
          <a:xfrm>
            <a:off x="-18711" y="2048375"/>
            <a:ext cx="12192000" cy="1819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615B8241-71CE-48E4-AEA7-D546188F48A3}"/>
              </a:ext>
            </a:extLst>
          </p:cNvPr>
          <p:cNvSpPr txBox="1">
            <a:spLocks/>
          </p:cNvSpPr>
          <p:nvPr/>
        </p:nvSpPr>
        <p:spPr>
          <a:xfrm>
            <a:off x="1384252" y="4105234"/>
            <a:ext cx="9820367" cy="111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GIÁO VIÊN KHỐI NĂM</a:t>
            </a:r>
            <a:endParaRPr lang="en-US" sz="40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5DBE3EB-7BE4-44B8-8350-68E916E25833}"/>
              </a:ext>
            </a:extLst>
          </p:cNvPr>
          <p:cNvGrpSpPr/>
          <p:nvPr/>
        </p:nvGrpSpPr>
        <p:grpSpPr>
          <a:xfrm>
            <a:off x="4456421" y="1596169"/>
            <a:ext cx="5248275" cy="1"/>
            <a:chOff x="4238625" y="1630017"/>
            <a:chExt cx="5248275" cy="1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4F804571-E816-41F0-9F69-3E06E62FE4C1}"/>
                </a:ext>
              </a:extLst>
            </p:cNvPr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04861789-4626-4A3E-9726-208948652542}"/>
                </a:ext>
              </a:extLst>
            </p:cNvPr>
            <p:cNvCxnSpPr>
              <a:cxnSpLocks/>
            </p:cNvCxnSpPr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82CC20AB-B2BF-4EFA-8709-85F786367953}"/>
              </a:ext>
            </a:extLst>
          </p:cNvPr>
          <p:cNvSpPr txBox="1">
            <a:spLocks/>
          </p:cNvSpPr>
          <p:nvPr/>
        </p:nvSpPr>
        <p:spPr>
          <a:xfrm>
            <a:off x="1867934" y="5268402"/>
            <a:ext cx="8680175" cy="111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4000" i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tháng 9 năm </a:t>
            </a:r>
            <a:r>
              <a:rPr 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4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" y="74521"/>
            <a:ext cx="1508125" cy="14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8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52" y="1981200"/>
            <a:ext cx="11338265" cy="487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228625"/>
            <a:ext cx="11074400" cy="419100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808DA0">
                      <a:lumMod val="60000"/>
                      <a:lumOff val="40000"/>
                    </a:srgbClr>
                  </a:outerShdw>
                </a:effectLst>
              </a:rPr>
              <a:t>CHÀO MỪNG CÁC CON </a:t>
            </a:r>
          </a:p>
          <a:p>
            <a:pPr algn="ctr"/>
            <a:r>
              <a:rPr lang="en-US" sz="5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808DA0">
                      <a:lumMod val="60000"/>
                      <a:lumOff val="40000"/>
                    </a:srgbClr>
                  </a:outerShdw>
                </a:effectLst>
              </a:rPr>
              <a:t>ĐẾN VỚI LỚP HỌC</a:t>
            </a:r>
          </a:p>
          <a:p>
            <a:pPr algn="ctr"/>
            <a:r>
              <a:rPr lang="en-US" sz="5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808DA0">
                      <a:lumMod val="60000"/>
                      <a:lumOff val="40000"/>
                    </a:srgbClr>
                  </a:outerShdw>
                </a:effectLst>
              </a:rPr>
              <a:t>Trực tuyến</a:t>
            </a:r>
          </a:p>
        </p:txBody>
      </p:sp>
    </p:spTree>
    <p:extLst>
      <p:ext uri="{BB962C8B-B14F-4D97-AF65-F5344CB8AC3E}">
        <p14:creationId xmlns:p14="http://schemas.microsoft.com/office/powerpoint/2010/main" val="218175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TẬP TRUNG NGHE GIẢNG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21"/>
            <a:ext cx="3048000" cy="190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5601" y="4114821"/>
            <a:ext cx="355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Tập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trung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nghe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giảng</a:t>
            </a:r>
            <a:endParaRPr lang="en-US" sz="2800" b="1" dirty="0">
              <a:ln w="22225">
                <a:solidFill>
                  <a:srgbClr val="C0504D"/>
                </a:solidFill>
                <a:prstDash val="solid"/>
              </a:ln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4" name="Picture 4" descr="Kết quả hình ảnh cho tắt mic khi muốn nói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869" y="2057400"/>
            <a:ext cx="298026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5437" y="4114821"/>
            <a:ext cx="34001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Tắt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mic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khi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người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khác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nói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</a:p>
        </p:txBody>
      </p:sp>
      <p:pic>
        <p:nvPicPr>
          <p:cNvPr id="6" name="Picture 2" descr="tu the ng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4" y="1981200"/>
            <a:ext cx="322759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151314"/>
            <a:ext cx="3759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vi-VN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Ngồi học đúng tư thế</a:t>
            </a:r>
            <a:endParaRPr lang="en-US" sz="2800" b="1" dirty="0">
              <a:ln w="22225">
                <a:solidFill>
                  <a:srgbClr val="C0504D"/>
                </a:solidFill>
                <a:prstDash val="solid"/>
              </a:ln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24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0"/>
            <a:ext cx="10160000" cy="3502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5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5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50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sz="3500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5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500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năm 2021</a:t>
            </a:r>
          </a:p>
          <a:p>
            <a:pPr algn="ctr"/>
            <a:r>
              <a:rPr lang="en-US" sz="4500" b="1" u="sng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40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(SGK – 9)</a:t>
            </a:r>
            <a:endParaRPr lang="en-US" sz="4400" b="1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Kết quả hình ảnh cho student thinking">
            <a:extLst>
              <a:ext uri="{FF2B5EF4-FFF2-40B4-BE49-F238E27FC236}">
                <a16:creationId xmlns:a16="http://schemas.microsoft.com/office/drawing/2014/main" xmlns="" id="{2393A066-3884-4E85-A599-82952AF23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5" y="0"/>
            <a:ext cx="2508251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68758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9562CF-8C6D-410F-9B5F-EE159B1B02CF}"/>
              </a:ext>
            </a:extLst>
          </p:cNvPr>
          <p:cNvSpPr txBox="1"/>
          <p:nvPr/>
        </p:nvSpPr>
        <p:spPr>
          <a:xfrm>
            <a:off x="-43992" y="914400"/>
            <a:ext cx="1218693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5000" b="1" u="sng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u="sng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5000" b="1" u="sng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u="sng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000" b="1" u="sng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u="sng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600" b="1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D49751-7A53-45C7-A408-08C406C54C83}"/>
              </a:ext>
            </a:extLst>
          </p:cNvPr>
          <p:cNvSpPr txBox="1"/>
          <p:nvPr/>
        </p:nvSpPr>
        <p:spPr>
          <a:xfrm>
            <a:off x="812804" y="2134384"/>
            <a:ext cx="11330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nl-NL" sz="3200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</a:t>
            </a:r>
            <a:r>
              <a:rPr lang="en-US" sz="3200" b="1" err="1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đọc, v</a:t>
            </a:r>
            <a:r>
              <a:rPr lang="vi-VN" sz="3200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 các </a:t>
            </a:r>
            <a:r>
              <a:rPr lang="en-US" sz="3200" b="1" dirty="0" err="1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vi-VN" sz="3200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một đoạn của tia </a:t>
            </a:r>
            <a:r>
              <a:rPr lang="vi-VN" sz="3200" b="1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Biết chuyển một phân số thành phân số thập phân.</a:t>
            </a:r>
            <a:endParaRPr lang="en-US" sz="3200" b="1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4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/>
        </p:blipFill>
        <p:spPr>
          <a:xfrm>
            <a:off x="163227" y="81800"/>
            <a:ext cx="1502367" cy="12078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62411" y="17"/>
            <a:ext cx="297549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8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800" b="1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9717A2D-3FF0-4764-8313-60737691886A}"/>
              </a:ext>
            </a:extLst>
          </p:cNvPr>
          <p:cNvSpPr/>
          <p:nvPr/>
        </p:nvSpPr>
        <p:spPr>
          <a:xfrm>
            <a:off x="0" y="1031239"/>
            <a:ext cx="12192000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000" b="1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altLang="en-US" sz="3000" b="1" dirty="0" err="1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000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000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000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000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000" b="1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err="1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000" b="1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Đọc các phân số thập phân .</a:t>
            </a:r>
            <a:endParaRPr lang="en-US" altLang="en-US" sz="3000" b="1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9230E3D-868E-416B-A6C2-E3C123286D4E}"/>
              </a:ext>
            </a:extLst>
          </p:cNvPr>
          <p:cNvGrpSpPr/>
          <p:nvPr/>
        </p:nvGrpSpPr>
        <p:grpSpPr>
          <a:xfrm>
            <a:off x="5152233" y="1712540"/>
            <a:ext cx="860583" cy="1043438"/>
            <a:chOff x="7659936" y="2045689"/>
            <a:chExt cx="645436" cy="1043438"/>
          </a:xfrm>
        </p:grpSpPr>
        <p:sp>
          <p:nvSpPr>
            <p:cNvPr id="28" name="Text Box 6">
              <a:extLst>
                <a:ext uri="{FF2B5EF4-FFF2-40B4-BE49-F238E27FC236}">
                  <a16:creationId xmlns:a16="http://schemas.microsoft.com/office/drawing/2014/main" xmlns="" id="{271FE26E-65D6-4C16-9FCE-F06CE2A26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045689"/>
              <a:ext cx="4078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29" name="Text Box 7">
              <a:extLst>
                <a:ext uri="{FF2B5EF4-FFF2-40B4-BE49-F238E27FC236}">
                  <a16:creationId xmlns:a16="http://schemas.microsoft.com/office/drawing/2014/main" xmlns="" id="{24C45669-F14E-437D-A542-EF41B37C5E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9936" y="2565907"/>
              <a:ext cx="5424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500</a:t>
              </a:r>
            </a:p>
          </p:txBody>
        </p:sp>
        <p:sp>
          <p:nvSpPr>
            <p:cNvPr id="30" name="Line 8">
              <a:extLst>
                <a:ext uri="{FF2B5EF4-FFF2-40B4-BE49-F238E27FC236}">
                  <a16:creationId xmlns:a16="http://schemas.microsoft.com/office/drawing/2014/main" xmlns="" id="{F1F289B4-118D-4C57-946B-F28DDECE06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580106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>
                <a:solidFill>
                  <a:srgbClr val="292934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F14DA32-D725-4006-9F1F-6E002FF0C0F1}"/>
              </a:ext>
            </a:extLst>
          </p:cNvPr>
          <p:cNvGrpSpPr/>
          <p:nvPr/>
        </p:nvGrpSpPr>
        <p:grpSpPr>
          <a:xfrm>
            <a:off x="1142301" y="1674721"/>
            <a:ext cx="636434" cy="1056620"/>
            <a:chOff x="1774801" y="3184028"/>
            <a:chExt cx="477326" cy="1056620"/>
          </a:xfrm>
        </p:grpSpPr>
        <p:sp>
          <p:nvSpPr>
            <p:cNvPr id="32" name="Text Box 6">
              <a:extLst>
                <a:ext uri="{FF2B5EF4-FFF2-40B4-BE49-F238E27FC236}">
                  <a16:creationId xmlns:a16="http://schemas.microsoft.com/office/drawing/2014/main" xmlns="" id="{A593EF33-01AE-4B99-A2A2-F0148CE0F5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925" y="3184028"/>
              <a:ext cx="2731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3" name="Text Box 7">
              <a:extLst>
                <a:ext uri="{FF2B5EF4-FFF2-40B4-BE49-F238E27FC236}">
                  <a16:creationId xmlns:a16="http://schemas.microsoft.com/office/drawing/2014/main" xmlns="" id="{7219E584-8CD4-4829-80B0-ECEACFB5AC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801" y="3717428"/>
              <a:ext cx="4078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34" name="Line 8">
              <a:extLst>
                <a:ext uri="{FF2B5EF4-FFF2-40B4-BE49-F238E27FC236}">
                  <a16:creationId xmlns:a16="http://schemas.microsoft.com/office/drawing/2014/main" xmlns="" id="{859C9563-0010-4991-8BEA-6FD182819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292934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33ECEFD-8E81-45CF-8052-9778B73446E9}"/>
              </a:ext>
            </a:extLst>
          </p:cNvPr>
          <p:cNvGrpSpPr/>
          <p:nvPr/>
        </p:nvGrpSpPr>
        <p:grpSpPr>
          <a:xfrm>
            <a:off x="3099237" y="1699358"/>
            <a:ext cx="598727" cy="1056620"/>
            <a:chOff x="1769666" y="3184028"/>
            <a:chExt cx="449045" cy="1056620"/>
          </a:xfrm>
        </p:grpSpPr>
        <p:sp>
          <p:nvSpPr>
            <p:cNvPr id="36" name="Text Box 6">
              <a:extLst>
                <a:ext uri="{FF2B5EF4-FFF2-40B4-BE49-F238E27FC236}">
                  <a16:creationId xmlns:a16="http://schemas.microsoft.com/office/drawing/2014/main" xmlns="" id="{3EB216EF-938C-4F41-9AF5-0D2ED79927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9666" y="3184028"/>
              <a:ext cx="4078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41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Text Box 7">
              <a:extLst>
                <a:ext uri="{FF2B5EF4-FFF2-40B4-BE49-F238E27FC236}">
                  <a16:creationId xmlns:a16="http://schemas.microsoft.com/office/drawing/2014/main" xmlns="" id="{5299B782-6D03-4A43-BA6F-DDA66BD43B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9633" y="3717428"/>
              <a:ext cx="4078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38" name="Line 8">
              <a:extLst>
                <a:ext uri="{FF2B5EF4-FFF2-40B4-BE49-F238E27FC236}">
                  <a16:creationId xmlns:a16="http://schemas.microsoft.com/office/drawing/2014/main" xmlns="" id="{7679B10B-ABFE-47D0-AE3C-6450D76EF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5399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292934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899D30B-D502-4563-84BD-9577445DF318}"/>
              </a:ext>
            </a:extLst>
          </p:cNvPr>
          <p:cNvGrpSpPr/>
          <p:nvPr/>
        </p:nvGrpSpPr>
        <p:grpSpPr>
          <a:xfrm>
            <a:off x="7133914" y="1764563"/>
            <a:ext cx="1062385" cy="1026535"/>
            <a:chOff x="1840790" y="3214113"/>
            <a:chExt cx="796789" cy="1026535"/>
          </a:xfrm>
        </p:grpSpPr>
        <p:sp>
          <p:nvSpPr>
            <p:cNvPr id="40" name="Text Box 6">
              <a:extLst>
                <a:ext uri="{FF2B5EF4-FFF2-40B4-BE49-F238E27FC236}">
                  <a16:creationId xmlns:a16="http://schemas.microsoft.com/office/drawing/2014/main" xmlns="" id="{0152A735-A968-4762-874A-166A439F59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6325" y="3214113"/>
              <a:ext cx="4078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31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Text Box 7">
              <a:extLst>
                <a:ext uri="{FF2B5EF4-FFF2-40B4-BE49-F238E27FC236}">
                  <a16:creationId xmlns:a16="http://schemas.microsoft.com/office/drawing/2014/main" xmlns="" id="{04ADBAD5-A4AE-4FEB-BC90-134E5B2393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0790" y="3717428"/>
              <a:ext cx="6771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42" name="Line 8">
              <a:extLst>
                <a:ext uri="{FF2B5EF4-FFF2-40B4-BE49-F238E27FC236}">
                  <a16:creationId xmlns:a16="http://schemas.microsoft.com/office/drawing/2014/main" xmlns="" id="{08E0BC8E-D665-4ACC-997E-37E1DE31CC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772859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292934"/>
                </a:solidFill>
              </a:endParaRPr>
            </a:p>
          </p:txBody>
        </p:sp>
      </p:grpSp>
      <p:sp>
        <p:nvSpPr>
          <p:cNvPr id="47" name="Text Box 12">
            <a:extLst>
              <a:ext uri="{FF2B5EF4-FFF2-40B4-BE49-F238E27FC236}">
                <a16:creationId xmlns:a16="http://schemas.microsoft.com/office/drawing/2014/main" xmlns="" id="{8F8B9727-04C5-48BF-8084-A2A34489A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207" y="1961881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48" name="Text Box 12">
            <a:extLst>
              <a:ext uri="{FF2B5EF4-FFF2-40B4-BE49-F238E27FC236}">
                <a16:creationId xmlns:a16="http://schemas.microsoft.com/office/drawing/2014/main" xmlns="" id="{55627137-F036-4923-8311-2F9426A7D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097" y="1927685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49" name="Text Box 12">
            <a:extLst>
              <a:ext uri="{FF2B5EF4-FFF2-40B4-BE49-F238E27FC236}">
                <a16:creationId xmlns:a16="http://schemas.microsoft.com/office/drawing/2014/main" xmlns="" id="{FECAFBF2-3FB9-4CA6-A402-9A2C952EA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021" y="1945053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;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F480CC26-B03E-42A7-AF96-B899C07BA185}"/>
              </a:ext>
            </a:extLst>
          </p:cNvPr>
          <p:cNvGrpSpPr/>
          <p:nvPr/>
        </p:nvGrpSpPr>
        <p:grpSpPr>
          <a:xfrm>
            <a:off x="3194548" y="1692990"/>
            <a:ext cx="754289" cy="1062988"/>
            <a:chOff x="1864720" y="3177660"/>
            <a:chExt cx="565717" cy="10629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2" name="Text Box 6">
              <a:extLst>
                <a:ext uri="{FF2B5EF4-FFF2-40B4-BE49-F238E27FC236}">
                  <a16:creationId xmlns:a16="http://schemas.microsoft.com/office/drawing/2014/main" xmlns="" id="{707D1E82-A8E4-49AC-8566-B7C14DFDC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924" y="3177660"/>
              <a:ext cx="542513" cy="95410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41 41</a:t>
              </a:r>
            </a:p>
          </p:txBody>
        </p:sp>
        <p:sp>
          <p:nvSpPr>
            <p:cNvPr id="53" name="Text Box 7">
              <a:extLst>
                <a:ext uri="{FF2B5EF4-FFF2-40B4-BE49-F238E27FC236}">
                  <a16:creationId xmlns:a16="http://schemas.microsoft.com/office/drawing/2014/main" xmlns="" id="{0589BA7A-0D69-414A-BF29-F2248345BD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925" y="3717428"/>
              <a:ext cx="407804" cy="523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4" name="Line 8">
              <a:extLst>
                <a:ext uri="{FF2B5EF4-FFF2-40B4-BE49-F238E27FC236}">
                  <a16:creationId xmlns:a16="http://schemas.microsoft.com/office/drawing/2014/main" xmlns="" id="{EE68FF99-3E9F-4FF9-83FB-4858FD7F83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56571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dirty="0">
                <a:solidFill>
                  <a:srgbClr val="292934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B45C3EE0-548A-44AF-8691-E42D19301377}"/>
              </a:ext>
            </a:extLst>
          </p:cNvPr>
          <p:cNvGrpSpPr/>
          <p:nvPr/>
        </p:nvGrpSpPr>
        <p:grpSpPr>
          <a:xfrm>
            <a:off x="7176134" y="1750279"/>
            <a:ext cx="1219420" cy="1048702"/>
            <a:chOff x="7701091" y="2049789"/>
            <a:chExt cx="398456" cy="104870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6" name="Text Box 6">
              <a:extLst>
                <a:ext uri="{FF2B5EF4-FFF2-40B4-BE49-F238E27FC236}">
                  <a16:creationId xmlns:a16="http://schemas.microsoft.com/office/drawing/2014/main" xmlns="" id="{EC0E6CEC-4B8E-4AC2-934F-1B2D33816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1091" y="2049789"/>
              <a:ext cx="398456" cy="523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31</a:t>
              </a:r>
            </a:p>
          </p:txBody>
        </p:sp>
        <p:sp>
          <p:nvSpPr>
            <p:cNvPr id="57" name="Text Box 7">
              <a:extLst>
                <a:ext uri="{FF2B5EF4-FFF2-40B4-BE49-F238E27FC236}">
                  <a16:creationId xmlns:a16="http://schemas.microsoft.com/office/drawing/2014/main" xmlns="" id="{1B59DDB4-9A55-489E-83A6-79FB67F812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3651" y="2575271"/>
              <a:ext cx="295001" cy="523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58" name="Line 8">
              <a:extLst>
                <a:ext uri="{FF2B5EF4-FFF2-40B4-BE49-F238E27FC236}">
                  <a16:creationId xmlns:a16="http://schemas.microsoft.com/office/drawing/2014/main" xmlns="" id="{8EE157D9-20FA-4AB3-BBFE-0D934C2D29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6412" y="2583189"/>
              <a:ext cx="38903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dirty="0">
                <a:solidFill>
                  <a:srgbClr val="292934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05A7B6AB-6F58-41FC-90E3-B24634F9F9B5}"/>
              </a:ext>
            </a:extLst>
          </p:cNvPr>
          <p:cNvGrpSpPr/>
          <p:nvPr/>
        </p:nvGrpSpPr>
        <p:grpSpPr>
          <a:xfrm>
            <a:off x="73141" y="3159786"/>
            <a:ext cx="12118859" cy="1205105"/>
            <a:chOff x="56427" y="2595157"/>
            <a:chExt cx="9089144" cy="1205105"/>
          </a:xfrm>
        </p:grpSpPr>
        <p:sp>
          <p:nvSpPr>
            <p:cNvPr id="60" name="Text Box 8">
              <a:extLst>
                <a:ext uri="{FF2B5EF4-FFF2-40B4-BE49-F238E27FC236}">
                  <a16:creationId xmlns:a16="http://schemas.microsoft.com/office/drawing/2014/main" xmlns="" id="{DCF9FDB8-6D3F-4FE3-B1BB-AC8FC2306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27" y="2828017"/>
              <a:ext cx="908914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600" b="1" dirty="0">
                  <a:solidFill>
                    <a:srgbClr val="292934"/>
                  </a:solidFill>
                  <a:latin typeface="Times New Roman" panose="02020603050405020304" pitchFamily="18" charset="0"/>
                </a:rPr>
                <a:t>+ </a:t>
              </a:r>
              <a:r>
                <a:rPr lang="en-US" altLang="en-US" sz="2600" b="1" dirty="0" err="1">
                  <a:solidFill>
                    <a:srgbClr val="292934"/>
                  </a:solidFill>
                  <a:latin typeface="Times New Roman" panose="02020603050405020304" pitchFamily="18" charset="0"/>
                </a:rPr>
                <a:t>Tại</a:t>
              </a:r>
              <a:r>
                <a:rPr lang="en-US" altLang="en-US" sz="2600" b="1" dirty="0">
                  <a:solidFill>
                    <a:srgbClr val="292934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292934"/>
                  </a:solidFill>
                  <a:latin typeface="Times New Roman" panose="02020603050405020304" pitchFamily="18" charset="0"/>
                </a:rPr>
                <a:t>sao</a:t>
              </a:r>
              <a:r>
                <a:rPr lang="en-US" altLang="en-US" sz="2600" b="1" dirty="0">
                  <a:solidFill>
                    <a:srgbClr val="292934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292934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2600" b="1" dirty="0">
                  <a:solidFill>
                    <a:srgbClr val="292934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292934"/>
                  </a:solidFill>
                  <a:latin typeface="Times New Roman" panose="02020603050405020304" pitchFamily="18" charset="0"/>
                </a:rPr>
                <a:t>phân</a:t>
              </a:r>
              <a:r>
                <a:rPr lang="en-US" altLang="en-US" sz="2600" b="1" dirty="0">
                  <a:solidFill>
                    <a:srgbClr val="292934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err="1">
                  <a:solidFill>
                    <a:srgbClr val="292934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2600" b="1">
                  <a:solidFill>
                    <a:srgbClr val="292934"/>
                  </a:solidFill>
                  <a:latin typeface="Times New Roman" panose="02020603050405020304" pitchFamily="18" charset="0"/>
                </a:rPr>
                <a:t>                         </a:t>
              </a:r>
              <a:r>
                <a:rPr lang="en-US" altLang="en-US" sz="2600" b="1" smtClean="0">
                  <a:solidFill>
                    <a:srgbClr val="292934"/>
                  </a:solidFill>
                  <a:latin typeface="Times New Roman" panose="02020603050405020304" pitchFamily="18" charset="0"/>
                </a:rPr>
                <a:t>         là phân số thập phân ?</a:t>
              </a:r>
              <a:endParaRPr lang="en-US" altLang="en-US" sz="2600" b="1" dirty="0">
                <a:solidFill>
                  <a:srgbClr val="292934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" name="Text Box 12">
              <a:extLst>
                <a:ext uri="{FF2B5EF4-FFF2-40B4-BE49-F238E27FC236}">
                  <a16:creationId xmlns:a16="http://schemas.microsoft.com/office/drawing/2014/main" xmlns="" id="{BF108FCA-0658-40B1-B294-AA1233201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2337" y="2881790"/>
              <a:ext cx="228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1409C3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3BFD859D-9680-4424-B6DA-31177218453E}"/>
                </a:ext>
              </a:extLst>
            </p:cNvPr>
            <p:cNvGrpSpPr/>
            <p:nvPr/>
          </p:nvGrpSpPr>
          <p:grpSpPr>
            <a:xfrm>
              <a:off x="2570254" y="2630953"/>
              <a:ext cx="579585" cy="1169309"/>
              <a:chOff x="1250983" y="3177660"/>
              <a:chExt cx="579585" cy="1169309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67" name="Text Box 6">
                <a:extLst>
                  <a:ext uri="{FF2B5EF4-FFF2-40B4-BE49-F238E27FC236}">
                    <a16:creationId xmlns:a16="http://schemas.microsoft.com/office/drawing/2014/main" xmlns="" id="{165F114F-217E-4918-ADDF-FE379BA8EA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0983" y="3177660"/>
                <a:ext cx="542513" cy="5232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41</a:t>
                </a:r>
              </a:p>
            </p:txBody>
          </p:sp>
          <p:sp>
            <p:nvSpPr>
              <p:cNvPr id="68" name="Text Box 7">
                <a:extLst>
                  <a:ext uri="{FF2B5EF4-FFF2-40B4-BE49-F238E27FC236}">
                    <a16:creationId xmlns:a16="http://schemas.microsoft.com/office/drawing/2014/main" xmlns="" id="{95EE7CE8-A9BD-4DF0-BAA4-2FB56D8C50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9001" y="3823749"/>
                <a:ext cx="407804" cy="5232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69" name="Line 8">
                <a:extLst>
                  <a:ext uri="{FF2B5EF4-FFF2-40B4-BE49-F238E27FC236}">
                    <a16:creationId xmlns:a16="http://schemas.microsoft.com/office/drawing/2014/main" xmlns="" id="{2E937AD5-959A-4772-9BBD-EFC94F1B56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4851" y="3700880"/>
                <a:ext cx="565717" cy="0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 dirty="0">
                  <a:solidFill>
                    <a:srgbClr val="292934"/>
                  </a:solidFill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4AEA88E1-29A7-454F-ADA7-252E31217A7F}"/>
                </a:ext>
              </a:extLst>
            </p:cNvPr>
            <p:cNvGrpSpPr/>
            <p:nvPr/>
          </p:nvGrpSpPr>
          <p:grpSpPr>
            <a:xfrm>
              <a:off x="3300107" y="2595157"/>
              <a:ext cx="914564" cy="1195993"/>
              <a:chOff x="7385262" y="1987125"/>
              <a:chExt cx="398456" cy="1195993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64" name="Text Box 6">
                <a:extLst>
                  <a:ext uri="{FF2B5EF4-FFF2-40B4-BE49-F238E27FC236}">
                    <a16:creationId xmlns:a16="http://schemas.microsoft.com/office/drawing/2014/main" xmlns="" id="{BE60E35D-408C-4537-BE1F-4EB605393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85262" y="1987125"/>
                <a:ext cx="398456" cy="5232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 31</a:t>
                </a:r>
              </a:p>
            </p:txBody>
          </p:sp>
          <p:sp>
            <p:nvSpPr>
              <p:cNvPr id="65" name="Text Box 7">
                <a:extLst>
                  <a:ext uri="{FF2B5EF4-FFF2-40B4-BE49-F238E27FC236}">
                    <a16:creationId xmlns:a16="http://schemas.microsoft.com/office/drawing/2014/main" xmlns="" id="{3994D65A-8A82-445D-8F92-17B26FF1BD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2070" y="2659898"/>
                <a:ext cx="295001" cy="5232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1000</a:t>
                </a:r>
              </a:p>
            </p:txBody>
          </p:sp>
          <p:sp>
            <p:nvSpPr>
              <p:cNvPr id="66" name="Line 8">
                <a:extLst>
                  <a:ext uri="{FF2B5EF4-FFF2-40B4-BE49-F238E27FC236}">
                    <a16:creationId xmlns:a16="http://schemas.microsoft.com/office/drawing/2014/main" xmlns="" id="{CF535FFD-57B0-4725-BC6E-B520594DB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85262" y="2546141"/>
                <a:ext cx="389030" cy="0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 dirty="0">
                  <a:solidFill>
                    <a:srgbClr val="292934"/>
                  </a:solidFill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069BE850-A5C6-41AB-BAD6-665FF5768C43}"/>
              </a:ext>
            </a:extLst>
          </p:cNvPr>
          <p:cNvGrpSpPr/>
          <p:nvPr/>
        </p:nvGrpSpPr>
        <p:grpSpPr>
          <a:xfrm>
            <a:off x="545183" y="4421539"/>
            <a:ext cx="11028492" cy="1692771"/>
            <a:chOff x="346643" y="4046632"/>
            <a:chExt cx="8271369" cy="1692771"/>
          </a:xfrm>
        </p:grpSpPr>
        <p:sp>
          <p:nvSpPr>
            <p:cNvPr id="71" name="Text Box 8">
              <a:extLst>
                <a:ext uri="{FF2B5EF4-FFF2-40B4-BE49-F238E27FC236}">
                  <a16:creationId xmlns:a16="http://schemas.microsoft.com/office/drawing/2014/main" xmlns="" id="{48E1678D-8C88-4EA6-A8F9-D8ADA9753D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643" y="4046632"/>
              <a:ext cx="8271369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r>
                <a:rPr lang="en-US" altLang="en-US" sz="2600" b="1" dirty="0">
                  <a:solidFill>
                    <a:srgbClr val="292934"/>
                  </a:solidFill>
                  <a:latin typeface="Times New Roman" panose="02020603050405020304" pitchFamily="18" charset="0"/>
                </a:rPr>
                <a:t>Hai </a:t>
              </a:r>
              <a:r>
                <a:rPr lang="en-US" altLang="en-US" sz="2600" b="1" dirty="0" err="1">
                  <a:solidFill>
                    <a:srgbClr val="292934"/>
                  </a:solidFill>
                  <a:latin typeface="Times New Roman" panose="02020603050405020304" pitchFamily="18" charset="0"/>
                </a:rPr>
                <a:t>phân</a:t>
              </a:r>
              <a:r>
                <a:rPr lang="en-US" altLang="en-US" sz="2600" b="1" dirty="0">
                  <a:solidFill>
                    <a:srgbClr val="292934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292934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2600" b="1" dirty="0">
                  <a:solidFill>
                    <a:srgbClr val="292934"/>
                  </a:solidFill>
                  <a:latin typeface="Times New Roman" panose="02020603050405020304" pitchFamily="18" charset="0"/>
                </a:rPr>
                <a:t>                        </a:t>
              </a:r>
              <a:r>
                <a:rPr lang="en-US" altLang="en-US" sz="2600" b="1" dirty="0" err="1">
                  <a:solidFill>
                    <a:srgbClr val="292934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2600" b="1" dirty="0">
                  <a:solidFill>
                    <a:srgbClr val="292934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err="1">
                  <a:solidFill>
                    <a:srgbClr val="292934"/>
                  </a:solidFill>
                  <a:latin typeface="Times New Roman" panose="02020603050405020304" pitchFamily="18" charset="0"/>
                </a:rPr>
                <a:t>phân</a:t>
              </a:r>
              <a:r>
                <a:rPr lang="en-US" altLang="en-US" sz="2600" b="1">
                  <a:solidFill>
                    <a:srgbClr val="292934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smtClean="0">
                  <a:solidFill>
                    <a:srgbClr val="292934"/>
                  </a:solidFill>
                  <a:latin typeface="Times New Roman" panose="02020603050405020304" pitchFamily="18" charset="0"/>
                </a:rPr>
                <a:t>là phân số </a:t>
              </a:r>
              <a:r>
                <a:rPr lang="en-US" altLang="en-US" sz="2600" b="1" dirty="0" err="1">
                  <a:solidFill>
                    <a:srgbClr val="292934"/>
                  </a:solidFill>
                  <a:latin typeface="Times New Roman" panose="02020603050405020304" pitchFamily="18" charset="0"/>
                </a:rPr>
                <a:t>thập</a:t>
              </a:r>
              <a:r>
                <a:rPr lang="en-US" altLang="en-US" sz="2600" b="1" dirty="0">
                  <a:solidFill>
                    <a:srgbClr val="292934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292934"/>
                  </a:solidFill>
                  <a:latin typeface="Times New Roman" panose="02020603050405020304" pitchFamily="18" charset="0"/>
                </a:rPr>
                <a:t>phân</a:t>
              </a:r>
              <a:r>
                <a:rPr lang="en-US" altLang="en-US" sz="2600" b="1" dirty="0">
                  <a:solidFill>
                    <a:srgbClr val="292934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292934"/>
                  </a:solidFill>
                  <a:latin typeface="Times New Roman" panose="02020603050405020304" pitchFamily="18" charset="0"/>
                </a:rPr>
                <a:t>vì</a:t>
              </a:r>
              <a:r>
                <a:rPr lang="en-US" altLang="en-US" sz="2600" b="1" dirty="0">
                  <a:solidFill>
                    <a:srgbClr val="292934"/>
                  </a:solidFill>
                  <a:latin typeface="Times New Roman" panose="02020603050405020304" pitchFamily="18" charset="0"/>
                </a:rPr>
                <a:t> 2 </a:t>
              </a:r>
              <a:r>
                <a:rPr lang="en-US" altLang="en-US" sz="2600" b="1" dirty="0" err="1">
                  <a:solidFill>
                    <a:srgbClr val="292934"/>
                  </a:solidFill>
                  <a:latin typeface="Times New Roman" panose="02020603050405020304" pitchFamily="18" charset="0"/>
                </a:rPr>
                <a:t>phân</a:t>
              </a:r>
              <a:r>
                <a:rPr lang="en-US" altLang="en-US" sz="2600" b="1" dirty="0">
                  <a:solidFill>
                    <a:srgbClr val="292934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292934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2600" b="1" dirty="0">
                  <a:solidFill>
                    <a:srgbClr val="292934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292934"/>
                  </a:solidFill>
                  <a:latin typeface="Times New Roman" panose="02020603050405020304" pitchFamily="18" charset="0"/>
                </a:rPr>
                <a:t>đó</a:t>
              </a:r>
              <a:r>
                <a:rPr lang="en-US" altLang="en-US" sz="2600" b="1" dirty="0">
                  <a:solidFill>
                    <a:srgbClr val="292934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292934"/>
                  </a:solidFill>
                  <a:latin typeface="Times New Roman" panose="02020603050405020304" pitchFamily="18" charset="0"/>
                </a:rPr>
                <a:t>có</a:t>
              </a:r>
              <a:r>
                <a:rPr lang="en-US" altLang="en-US" sz="2600" b="1" dirty="0">
                  <a:solidFill>
                    <a:srgbClr val="292934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292934"/>
                  </a:solidFill>
                  <a:latin typeface="Times New Roman" panose="02020603050405020304" pitchFamily="18" charset="0"/>
                </a:rPr>
                <a:t>mẫu</a:t>
              </a:r>
              <a:r>
                <a:rPr lang="en-US" altLang="en-US" sz="2600" b="1" dirty="0">
                  <a:solidFill>
                    <a:srgbClr val="292934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292934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2600" b="1" dirty="0">
                  <a:solidFill>
                    <a:srgbClr val="292934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292934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2600" b="1" dirty="0">
                  <a:solidFill>
                    <a:srgbClr val="292934"/>
                  </a:solidFill>
                  <a:latin typeface="Times New Roman" panose="02020603050405020304" pitchFamily="18" charset="0"/>
                </a:rPr>
                <a:t> 10 </a:t>
              </a:r>
              <a:r>
                <a:rPr lang="en-US" altLang="en-US" sz="2600" b="1" dirty="0" err="1">
                  <a:solidFill>
                    <a:srgbClr val="292934"/>
                  </a:solidFill>
                  <a:latin typeface="Times New Roman" panose="02020603050405020304" pitchFamily="18" charset="0"/>
                </a:rPr>
                <a:t>và</a:t>
              </a:r>
              <a:r>
                <a:rPr lang="en-US" altLang="en-US" sz="2600" b="1" dirty="0">
                  <a:solidFill>
                    <a:srgbClr val="292934"/>
                  </a:solidFill>
                  <a:latin typeface="Times New Roman" panose="02020603050405020304" pitchFamily="18" charset="0"/>
                </a:rPr>
                <a:t> 1000.</a:t>
              </a:r>
            </a:p>
          </p:txBody>
        </p:sp>
        <p:sp>
          <p:nvSpPr>
            <p:cNvPr id="72" name="Text Box 12">
              <a:extLst>
                <a:ext uri="{FF2B5EF4-FFF2-40B4-BE49-F238E27FC236}">
                  <a16:creationId xmlns:a16="http://schemas.microsoft.com/office/drawing/2014/main" xmlns="" id="{EADB0CFF-278B-4058-8B4C-2DA2A239C2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9894" y="4344101"/>
              <a:ext cx="228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1409C3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61A07F87-D20F-4126-A1A9-09C8264560B5}"/>
                </a:ext>
              </a:extLst>
            </p:cNvPr>
            <p:cNvGrpSpPr/>
            <p:nvPr/>
          </p:nvGrpSpPr>
          <p:grpSpPr>
            <a:xfrm>
              <a:off x="2194177" y="4115394"/>
              <a:ext cx="565717" cy="1062988"/>
              <a:chOff x="1864720" y="3177660"/>
              <a:chExt cx="565717" cy="106298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78" name="Text Box 6">
                <a:extLst>
                  <a:ext uri="{FF2B5EF4-FFF2-40B4-BE49-F238E27FC236}">
                    <a16:creationId xmlns:a16="http://schemas.microsoft.com/office/drawing/2014/main" xmlns="" id="{B7BA1593-CFC2-4B6C-96B4-505E4CA8F1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7924" y="3177660"/>
                <a:ext cx="542513" cy="5232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41</a:t>
                </a:r>
              </a:p>
            </p:txBody>
          </p:sp>
          <p:sp>
            <p:nvSpPr>
              <p:cNvPr id="79" name="Text Box 7">
                <a:extLst>
                  <a:ext uri="{FF2B5EF4-FFF2-40B4-BE49-F238E27FC236}">
                    <a16:creationId xmlns:a16="http://schemas.microsoft.com/office/drawing/2014/main" xmlns="" id="{A839EB4D-B315-452B-BF0E-A97C97D3C0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7925" y="3717428"/>
                <a:ext cx="407804" cy="5232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80" name="Line 8">
                <a:extLst>
                  <a:ext uri="{FF2B5EF4-FFF2-40B4-BE49-F238E27FC236}">
                    <a16:creationId xmlns:a16="http://schemas.microsoft.com/office/drawing/2014/main" xmlns="" id="{3563B009-77E7-40E7-9D09-663E548344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4720" y="3724197"/>
                <a:ext cx="565717" cy="0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292934"/>
                  </a:solidFill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0D1C50E6-86BB-46D5-9F33-38618A4F873C}"/>
                </a:ext>
              </a:extLst>
            </p:cNvPr>
            <p:cNvGrpSpPr/>
            <p:nvPr/>
          </p:nvGrpSpPr>
          <p:grpSpPr>
            <a:xfrm>
              <a:off x="3035225" y="4142262"/>
              <a:ext cx="914565" cy="1039338"/>
              <a:chOff x="7701091" y="2049789"/>
              <a:chExt cx="398456" cy="103933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75" name="Text Box 6">
                <a:extLst>
                  <a:ext uri="{FF2B5EF4-FFF2-40B4-BE49-F238E27FC236}">
                    <a16:creationId xmlns:a16="http://schemas.microsoft.com/office/drawing/2014/main" xmlns="" id="{71E7F97F-0A74-40D9-A91D-0182053839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01091" y="2049789"/>
                <a:ext cx="398456" cy="5232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 31</a:t>
                </a:r>
              </a:p>
            </p:txBody>
          </p:sp>
          <p:sp>
            <p:nvSpPr>
              <p:cNvPr id="76" name="Text Box 7">
                <a:extLst>
                  <a:ext uri="{FF2B5EF4-FFF2-40B4-BE49-F238E27FC236}">
                    <a16:creationId xmlns:a16="http://schemas.microsoft.com/office/drawing/2014/main" xmlns="" id="{899766DA-0D28-456D-A9E1-AA92A90D13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07071" y="2565907"/>
                <a:ext cx="295001" cy="5232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1000</a:t>
                </a:r>
              </a:p>
            </p:txBody>
          </p:sp>
          <p:sp>
            <p:nvSpPr>
              <p:cNvPr id="77" name="Line 8">
                <a:extLst>
                  <a:ext uri="{FF2B5EF4-FFF2-40B4-BE49-F238E27FC236}">
                    <a16:creationId xmlns:a16="http://schemas.microsoft.com/office/drawing/2014/main" xmlns="" id="{E1ABC016-8544-4473-909D-BE1DA0864B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6412" y="2583189"/>
                <a:ext cx="389030" cy="0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 dirty="0">
                  <a:solidFill>
                    <a:srgbClr val="29293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895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7167" y="1551192"/>
            <a:ext cx="114900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/>
        </p:blipFill>
        <p:spPr>
          <a:xfrm>
            <a:off x="163225" y="81800"/>
            <a:ext cx="1502367" cy="12078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48788" y="160864"/>
            <a:ext cx="481381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9D14F081-582C-4DCC-A5D9-85FE2008E2AE}"/>
              </a:ext>
            </a:extLst>
          </p:cNvPr>
          <p:cNvGrpSpPr/>
          <p:nvPr/>
        </p:nvGrpSpPr>
        <p:grpSpPr>
          <a:xfrm>
            <a:off x="2785224" y="3016026"/>
            <a:ext cx="636434" cy="924642"/>
            <a:chOff x="1774801" y="3268871"/>
            <a:chExt cx="477326" cy="924642"/>
          </a:xfrm>
        </p:grpSpPr>
        <p:sp>
          <p:nvSpPr>
            <p:cNvPr id="53" name="Text Box 6">
              <a:extLst>
                <a:ext uri="{FF2B5EF4-FFF2-40B4-BE49-F238E27FC236}">
                  <a16:creationId xmlns:a16="http://schemas.microsoft.com/office/drawing/2014/main" xmlns="" id="{07A37093-E0E4-498D-A2C2-07DB614FE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925" y="3268871"/>
              <a:ext cx="2731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4" name="Text Box 7">
              <a:extLst>
                <a:ext uri="{FF2B5EF4-FFF2-40B4-BE49-F238E27FC236}">
                  <a16:creationId xmlns:a16="http://schemas.microsoft.com/office/drawing/2014/main" xmlns="" id="{3CDB3C6A-D149-4D63-997D-803D1EB5B2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801" y="3670293"/>
              <a:ext cx="4078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5" name="Line 8">
              <a:extLst>
                <a:ext uri="{FF2B5EF4-FFF2-40B4-BE49-F238E27FC236}">
                  <a16:creationId xmlns:a16="http://schemas.microsoft.com/office/drawing/2014/main" xmlns="" id="{671E7F2A-19AD-429F-9836-FEDD94B127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292934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B51C8CF6-E793-4974-ABE0-66EE04C7794F}"/>
              </a:ext>
            </a:extLst>
          </p:cNvPr>
          <p:cNvGrpSpPr/>
          <p:nvPr/>
        </p:nvGrpSpPr>
        <p:grpSpPr>
          <a:xfrm>
            <a:off x="3704404" y="3025453"/>
            <a:ext cx="636434" cy="915215"/>
            <a:chOff x="1774801" y="3259444"/>
            <a:chExt cx="477326" cy="915215"/>
          </a:xfrm>
        </p:grpSpPr>
        <p:sp>
          <p:nvSpPr>
            <p:cNvPr id="57" name="Text Box 6">
              <a:extLst>
                <a:ext uri="{FF2B5EF4-FFF2-40B4-BE49-F238E27FC236}">
                  <a16:creationId xmlns:a16="http://schemas.microsoft.com/office/drawing/2014/main" xmlns="" id="{69C1BCE7-F95F-43FA-BAEC-087FCC5E5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925" y="3259444"/>
              <a:ext cx="2731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8" name="Text Box 7">
              <a:extLst>
                <a:ext uri="{FF2B5EF4-FFF2-40B4-BE49-F238E27FC236}">
                  <a16:creationId xmlns:a16="http://schemas.microsoft.com/office/drawing/2014/main" xmlns="" id="{77E20CB0-15B8-43E7-B87C-1763E7C993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801" y="3651439"/>
              <a:ext cx="4078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9" name="Line 8">
              <a:extLst>
                <a:ext uri="{FF2B5EF4-FFF2-40B4-BE49-F238E27FC236}">
                  <a16:creationId xmlns:a16="http://schemas.microsoft.com/office/drawing/2014/main" xmlns="" id="{3A14E275-925F-4B06-A14F-4AB9579099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292934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55B42EBC-B45F-41DD-AB14-7116BA466BE6}"/>
              </a:ext>
            </a:extLst>
          </p:cNvPr>
          <p:cNvGrpSpPr/>
          <p:nvPr/>
        </p:nvGrpSpPr>
        <p:grpSpPr>
          <a:xfrm>
            <a:off x="4700716" y="3031702"/>
            <a:ext cx="636434" cy="896361"/>
            <a:chOff x="1774801" y="3268871"/>
            <a:chExt cx="477326" cy="896361"/>
          </a:xfrm>
        </p:grpSpPr>
        <p:sp>
          <p:nvSpPr>
            <p:cNvPr id="61" name="Text Box 6">
              <a:extLst>
                <a:ext uri="{FF2B5EF4-FFF2-40B4-BE49-F238E27FC236}">
                  <a16:creationId xmlns:a16="http://schemas.microsoft.com/office/drawing/2014/main" xmlns="" id="{546505C6-CA65-4361-83AB-2EC8334FF8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925" y="3268871"/>
              <a:ext cx="2731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62" name="Text Box 7">
              <a:extLst>
                <a:ext uri="{FF2B5EF4-FFF2-40B4-BE49-F238E27FC236}">
                  <a16:creationId xmlns:a16="http://schemas.microsoft.com/office/drawing/2014/main" xmlns="" id="{0A3B935E-4A78-41C2-A80F-85D5ECE14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801" y="3642012"/>
              <a:ext cx="4078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63" name="Line 8">
              <a:extLst>
                <a:ext uri="{FF2B5EF4-FFF2-40B4-BE49-F238E27FC236}">
                  <a16:creationId xmlns:a16="http://schemas.microsoft.com/office/drawing/2014/main" xmlns="" id="{E6F1D1E4-EC2D-417C-9AE5-BD89427FC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292934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81124C04-A4A9-4664-A24C-44D2E0495807}"/>
              </a:ext>
            </a:extLst>
          </p:cNvPr>
          <p:cNvGrpSpPr/>
          <p:nvPr/>
        </p:nvGrpSpPr>
        <p:grpSpPr>
          <a:xfrm>
            <a:off x="5637987" y="3009662"/>
            <a:ext cx="636434" cy="896361"/>
            <a:chOff x="1774801" y="3268871"/>
            <a:chExt cx="477326" cy="896361"/>
          </a:xfrm>
        </p:grpSpPr>
        <p:sp>
          <p:nvSpPr>
            <p:cNvPr id="65" name="Text Box 6">
              <a:extLst>
                <a:ext uri="{FF2B5EF4-FFF2-40B4-BE49-F238E27FC236}">
                  <a16:creationId xmlns:a16="http://schemas.microsoft.com/office/drawing/2014/main" xmlns="" id="{42D4DF7A-B5B6-4E9B-BF70-69B169457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925" y="3268871"/>
              <a:ext cx="2731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66" name="Text Box 7">
              <a:extLst>
                <a:ext uri="{FF2B5EF4-FFF2-40B4-BE49-F238E27FC236}">
                  <a16:creationId xmlns:a16="http://schemas.microsoft.com/office/drawing/2014/main" xmlns="" id="{A957C051-5792-4685-8FA8-CEE9112FE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801" y="3642012"/>
              <a:ext cx="4078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67" name="Line 8">
              <a:extLst>
                <a:ext uri="{FF2B5EF4-FFF2-40B4-BE49-F238E27FC236}">
                  <a16:creationId xmlns:a16="http://schemas.microsoft.com/office/drawing/2014/main" xmlns="" id="{5A4BDF6F-9904-4C00-8AAC-63D3B2A1D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292934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1413EFEB-1171-4C20-A458-C8428AE5DB46}"/>
              </a:ext>
            </a:extLst>
          </p:cNvPr>
          <p:cNvGrpSpPr/>
          <p:nvPr/>
        </p:nvGrpSpPr>
        <p:grpSpPr>
          <a:xfrm>
            <a:off x="8466323" y="2988952"/>
            <a:ext cx="636434" cy="905788"/>
            <a:chOff x="1774801" y="3268871"/>
            <a:chExt cx="477326" cy="905788"/>
          </a:xfrm>
        </p:grpSpPr>
        <p:sp>
          <p:nvSpPr>
            <p:cNvPr id="69" name="Text Box 6">
              <a:extLst>
                <a:ext uri="{FF2B5EF4-FFF2-40B4-BE49-F238E27FC236}">
                  <a16:creationId xmlns:a16="http://schemas.microsoft.com/office/drawing/2014/main" xmlns="" id="{A0F3C1D8-4E82-4D42-AE12-99A51AE52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925" y="3268871"/>
              <a:ext cx="2731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70" name="Text Box 7">
              <a:extLst>
                <a:ext uri="{FF2B5EF4-FFF2-40B4-BE49-F238E27FC236}">
                  <a16:creationId xmlns:a16="http://schemas.microsoft.com/office/drawing/2014/main" xmlns="" id="{B1C9E35E-D36F-4058-85A0-619040D9A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801" y="3651439"/>
              <a:ext cx="4078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71" name="Line 8">
              <a:extLst>
                <a:ext uri="{FF2B5EF4-FFF2-40B4-BE49-F238E27FC236}">
                  <a16:creationId xmlns:a16="http://schemas.microsoft.com/office/drawing/2014/main" xmlns="" id="{7894C11A-6032-4DE5-BC8F-84DF718F97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292934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BA7959E8-F1E6-4189-B0D2-486BCBE0734D}"/>
              </a:ext>
            </a:extLst>
          </p:cNvPr>
          <p:cNvGrpSpPr/>
          <p:nvPr/>
        </p:nvGrpSpPr>
        <p:grpSpPr>
          <a:xfrm>
            <a:off x="6623137" y="3002164"/>
            <a:ext cx="636434" cy="915215"/>
            <a:chOff x="1774801" y="3259444"/>
            <a:chExt cx="477326" cy="915215"/>
          </a:xfrm>
        </p:grpSpPr>
        <p:sp>
          <p:nvSpPr>
            <p:cNvPr id="77" name="Text Box 6">
              <a:extLst>
                <a:ext uri="{FF2B5EF4-FFF2-40B4-BE49-F238E27FC236}">
                  <a16:creationId xmlns:a16="http://schemas.microsoft.com/office/drawing/2014/main" xmlns="" id="{B5251F72-49F8-4E0D-942D-B8B957E15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925" y="3259444"/>
              <a:ext cx="2731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78" name="Text Box 7">
              <a:extLst>
                <a:ext uri="{FF2B5EF4-FFF2-40B4-BE49-F238E27FC236}">
                  <a16:creationId xmlns:a16="http://schemas.microsoft.com/office/drawing/2014/main" xmlns="" id="{307FBD84-608D-4C1E-B008-B9E8E30303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801" y="3651439"/>
              <a:ext cx="4078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79" name="Line 8">
              <a:extLst>
                <a:ext uri="{FF2B5EF4-FFF2-40B4-BE49-F238E27FC236}">
                  <a16:creationId xmlns:a16="http://schemas.microsoft.com/office/drawing/2014/main" xmlns="" id="{C7BF7DE2-713E-495A-9AFE-813F86A37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292934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207427A1-A929-4315-A514-34C6A2539C72}"/>
              </a:ext>
            </a:extLst>
          </p:cNvPr>
          <p:cNvGrpSpPr/>
          <p:nvPr/>
        </p:nvGrpSpPr>
        <p:grpSpPr>
          <a:xfrm>
            <a:off x="7566364" y="2991738"/>
            <a:ext cx="636434" cy="886934"/>
            <a:chOff x="1774801" y="3278298"/>
            <a:chExt cx="477326" cy="886934"/>
          </a:xfrm>
        </p:grpSpPr>
        <p:sp>
          <p:nvSpPr>
            <p:cNvPr id="81" name="Text Box 6">
              <a:extLst>
                <a:ext uri="{FF2B5EF4-FFF2-40B4-BE49-F238E27FC236}">
                  <a16:creationId xmlns:a16="http://schemas.microsoft.com/office/drawing/2014/main" xmlns="" id="{B6FAF87A-B865-4DF8-960C-70BDBB9D7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925" y="3278298"/>
              <a:ext cx="2731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82" name="Text Box 7">
              <a:extLst>
                <a:ext uri="{FF2B5EF4-FFF2-40B4-BE49-F238E27FC236}">
                  <a16:creationId xmlns:a16="http://schemas.microsoft.com/office/drawing/2014/main" xmlns="" id="{711F2EED-E8D6-4FFC-A6E4-D31867EAF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801" y="3642012"/>
              <a:ext cx="4078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83" name="Line 8">
              <a:extLst>
                <a:ext uri="{FF2B5EF4-FFF2-40B4-BE49-F238E27FC236}">
                  <a16:creationId xmlns:a16="http://schemas.microsoft.com/office/drawing/2014/main" xmlns="" id="{145F06C8-AAEC-4349-BA82-08CA33CAD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292934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1948340-3363-4BA8-9A10-8C065B46CA2B}"/>
              </a:ext>
            </a:extLst>
          </p:cNvPr>
          <p:cNvGrpSpPr/>
          <p:nvPr/>
        </p:nvGrpSpPr>
        <p:grpSpPr>
          <a:xfrm>
            <a:off x="-54128" y="2374460"/>
            <a:ext cx="12042928" cy="1591141"/>
            <a:chOff x="-40596" y="2143811"/>
            <a:chExt cx="9032196" cy="1591141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624304B-C0BF-42A7-A439-C97CC9580154}"/>
                </a:ext>
              </a:extLst>
            </p:cNvPr>
            <p:cNvGrpSpPr/>
            <p:nvPr/>
          </p:nvGrpSpPr>
          <p:grpSpPr>
            <a:xfrm>
              <a:off x="-40596" y="2143811"/>
              <a:ext cx="9032196" cy="718910"/>
              <a:chOff x="-40596" y="2143811"/>
              <a:chExt cx="9032196" cy="718910"/>
            </a:xfrm>
          </p:grpSpPr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xmlns="" id="{B65297BC-7C28-4EFC-8A15-77034852339C}"/>
                  </a:ext>
                </a:extLst>
              </p:cNvPr>
              <p:cNvCxnSpPr/>
              <p:nvPr/>
            </p:nvCxnSpPr>
            <p:spPr>
              <a:xfrm>
                <a:off x="122412" y="2727995"/>
                <a:ext cx="886918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039B3D45-21A9-447B-B2C8-109F439034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412" y="2613303"/>
                <a:ext cx="0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6A6FA5CE-9297-40A6-92BD-1230B606F6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6119" y="2624694"/>
                <a:ext cx="0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5932495F-3D95-4C1F-8CCB-0AA485B91C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7335" y="2634121"/>
                <a:ext cx="0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C2ACD830-A87A-4A27-B507-D88483E089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71627" y="2624694"/>
                <a:ext cx="0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D453C9B0-1A2D-435D-87DD-598F8B3D81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95135" y="2634121"/>
                <a:ext cx="0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E80D48DA-BF3C-4B2E-A912-39F22D7357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1210" y="2634121"/>
                <a:ext cx="0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7AC9B4AB-37F0-44B7-9937-EB087830D8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2935" y="2626658"/>
                <a:ext cx="0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8E3AA85C-D70C-40B7-B97B-3352AF9AC0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7589" y="2624694"/>
                <a:ext cx="0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2DC72B17-1B18-47C9-B42C-B3CCA4EAE2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60886" y="2613303"/>
                <a:ext cx="0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81AE3306-666B-4E0C-BE66-46BD87160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200" y="2634121"/>
                <a:ext cx="0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711D8A26-1E56-40FD-95BB-9EA3F0B71C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9042" y="2613303"/>
                <a:ext cx="0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A0BE586D-CB12-49A8-A05F-FCD80E45CF60}"/>
                  </a:ext>
                </a:extLst>
              </p:cNvPr>
              <p:cNvSpPr txBox="1"/>
              <p:nvPr/>
            </p:nvSpPr>
            <p:spPr>
              <a:xfrm>
                <a:off x="-40596" y="2143811"/>
                <a:ext cx="40178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solidFill>
                      <a:srgbClr val="292934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40E15C78-8FA3-4ACF-B080-E6B9251C9C3B}"/>
                  </a:ext>
                </a:extLst>
              </p:cNvPr>
              <p:cNvSpPr txBox="1"/>
              <p:nvPr/>
            </p:nvSpPr>
            <p:spPr>
              <a:xfrm>
                <a:off x="7133202" y="2153238"/>
                <a:ext cx="40178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solidFill>
                      <a:srgbClr val="292934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7AD5BAAA-4FD1-45F5-8599-16658702E419}"/>
                </a:ext>
              </a:extLst>
            </p:cNvPr>
            <p:cNvGrpSpPr/>
            <p:nvPr/>
          </p:nvGrpSpPr>
          <p:grpSpPr>
            <a:xfrm>
              <a:off x="637972" y="2810310"/>
              <a:ext cx="477326" cy="924642"/>
              <a:chOff x="1774801" y="3259444"/>
              <a:chExt cx="477326" cy="924642"/>
            </a:xfrm>
          </p:grpSpPr>
          <p:sp>
            <p:nvSpPr>
              <p:cNvPr id="45" name="Text Box 6">
                <a:extLst>
                  <a:ext uri="{FF2B5EF4-FFF2-40B4-BE49-F238E27FC236}">
                    <a16:creationId xmlns:a16="http://schemas.microsoft.com/office/drawing/2014/main" xmlns="" id="{82AADEBC-A2F0-444A-99AE-C0506506FF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7925" y="3259444"/>
                <a:ext cx="27315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292934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6" name="Text Box 7">
                <a:extLst>
                  <a:ext uri="{FF2B5EF4-FFF2-40B4-BE49-F238E27FC236}">
                    <a16:creationId xmlns:a16="http://schemas.microsoft.com/office/drawing/2014/main" xmlns="" id="{8057522F-658C-4F48-8392-93F5D13408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4801" y="3660866"/>
                <a:ext cx="40780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292934"/>
                    </a:solidFill>
                    <a:latin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47" name="Line 8">
                <a:extLst>
                  <a:ext uri="{FF2B5EF4-FFF2-40B4-BE49-F238E27FC236}">
                    <a16:creationId xmlns:a16="http://schemas.microsoft.com/office/drawing/2014/main" xmlns="" id="{87181DF6-6F07-4F02-9E1C-9A44ABC658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4720" y="3724197"/>
                <a:ext cx="38740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292934"/>
                  </a:solidFill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3F6807A8-AF92-414B-A797-E9184B7B5520}"/>
                </a:ext>
              </a:extLst>
            </p:cNvPr>
            <p:cNvGrpSpPr/>
            <p:nvPr/>
          </p:nvGrpSpPr>
          <p:grpSpPr>
            <a:xfrm>
              <a:off x="1354409" y="2791455"/>
              <a:ext cx="477326" cy="905788"/>
              <a:chOff x="1774801" y="3268871"/>
              <a:chExt cx="477326" cy="905788"/>
            </a:xfrm>
          </p:grpSpPr>
          <p:sp>
            <p:nvSpPr>
              <p:cNvPr id="49" name="Text Box 6">
                <a:extLst>
                  <a:ext uri="{FF2B5EF4-FFF2-40B4-BE49-F238E27FC236}">
                    <a16:creationId xmlns:a16="http://schemas.microsoft.com/office/drawing/2014/main" xmlns="" id="{4F902B93-8123-4F5C-89C2-F10EAB178B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7925" y="3268871"/>
                <a:ext cx="27315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292934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0" name="Text Box 7">
                <a:extLst>
                  <a:ext uri="{FF2B5EF4-FFF2-40B4-BE49-F238E27FC236}">
                    <a16:creationId xmlns:a16="http://schemas.microsoft.com/office/drawing/2014/main" xmlns="" id="{DA073CDF-69EF-4042-92AA-8ABE9FA2DB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4801" y="3651439"/>
                <a:ext cx="40780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292934"/>
                    </a:solidFill>
                    <a:latin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51" name="Line 8">
                <a:extLst>
                  <a:ext uri="{FF2B5EF4-FFF2-40B4-BE49-F238E27FC236}">
                    <a16:creationId xmlns:a16="http://schemas.microsoft.com/office/drawing/2014/main" xmlns="" id="{C99FBCB9-8CD7-4319-95DC-7C05849A73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4720" y="3724197"/>
                <a:ext cx="38740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292934"/>
                  </a:solidFill>
                </a:endParaRPr>
              </a:p>
            </p:txBody>
          </p: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2D74BE5A-0ADD-4999-9436-E662272485EE}"/>
              </a:ext>
            </a:extLst>
          </p:cNvPr>
          <p:cNvSpPr txBox="1"/>
          <p:nvPr/>
        </p:nvSpPr>
        <p:spPr>
          <a:xfrm>
            <a:off x="2801543" y="3081163"/>
            <a:ext cx="8348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629F574C-13B7-4A8E-BA5B-8C881910F6B7}"/>
              </a:ext>
            </a:extLst>
          </p:cNvPr>
          <p:cNvSpPr txBox="1"/>
          <p:nvPr/>
        </p:nvSpPr>
        <p:spPr>
          <a:xfrm>
            <a:off x="3706516" y="3090590"/>
            <a:ext cx="8348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D4AD472B-30AE-48AF-B6EA-0612689BF0EC}"/>
              </a:ext>
            </a:extLst>
          </p:cNvPr>
          <p:cNvSpPr txBox="1"/>
          <p:nvPr/>
        </p:nvSpPr>
        <p:spPr>
          <a:xfrm>
            <a:off x="4712041" y="3071737"/>
            <a:ext cx="8348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E6A8059D-00ED-4D23-8406-0F830D57F8D5}"/>
              </a:ext>
            </a:extLst>
          </p:cNvPr>
          <p:cNvSpPr txBox="1"/>
          <p:nvPr/>
        </p:nvSpPr>
        <p:spPr>
          <a:xfrm>
            <a:off x="5654723" y="3081163"/>
            <a:ext cx="8348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ED126014-B1E5-421D-9645-5D8E4B5787CE}"/>
              </a:ext>
            </a:extLst>
          </p:cNvPr>
          <p:cNvSpPr txBox="1"/>
          <p:nvPr/>
        </p:nvSpPr>
        <p:spPr>
          <a:xfrm>
            <a:off x="6547127" y="3062310"/>
            <a:ext cx="8348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7FF0319-F106-47CD-907C-346D2739FB9F}"/>
              </a:ext>
            </a:extLst>
          </p:cNvPr>
          <p:cNvSpPr txBox="1"/>
          <p:nvPr/>
        </p:nvSpPr>
        <p:spPr>
          <a:xfrm>
            <a:off x="7489807" y="3071737"/>
            <a:ext cx="8348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1AD02AF7-4530-49D9-8C0A-8FFCBD91DD13}"/>
              </a:ext>
            </a:extLst>
          </p:cNvPr>
          <p:cNvSpPr txBox="1"/>
          <p:nvPr/>
        </p:nvSpPr>
        <p:spPr>
          <a:xfrm>
            <a:off x="8482764" y="3062310"/>
            <a:ext cx="8348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7F2C9954-744C-439A-BE7B-9FA6AE295B66}"/>
              </a:ext>
            </a:extLst>
          </p:cNvPr>
          <p:cNvGrpSpPr/>
          <p:nvPr/>
        </p:nvGrpSpPr>
        <p:grpSpPr>
          <a:xfrm>
            <a:off x="209537" y="4555642"/>
            <a:ext cx="11825584" cy="1692771"/>
            <a:chOff x="160294" y="4184659"/>
            <a:chExt cx="8617527" cy="1692771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AD69FA3D-AF35-4636-BCFB-E50DC181710A}"/>
                </a:ext>
              </a:extLst>
            </p:cNvPr>
            <p:cNvSpPr txBox="1"/>
            <p:nvPr/>
          </p:nvSpPr>
          <p:spPr>
            <a:xfrm>
              <a:off x="160294" y="4184659"/>
              <a:ext cx="8617527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Tia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diễn</a:t>
              </a:r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10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600" b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US" sz="2600" b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2600" b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600" b="1" smtClean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Quan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kĩ</a:t>
              </a:r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tia</a:t>
              </a:r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600" b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smtClean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lựa</a:t>
              </a:r>
              <a:r>
                <a:rPr lang="en-US" sz="2600" b="1" dirty="0" smtClean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smtClean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chọn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thập</a:t>
              </a:r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điền</a:t>
              </a:r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chỗ</a:t>
              </a:r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chấm</a:t>
              </a:r>
              <a:r>
                <a:rPr lang="en-US" sz="2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02B5C382-6C9B-4321-AB9B-A7032AF64590}"/>
                </a:ext>
              </a:extLst>
            </p:cNvPr>
            <p:cNvGrpSpPr/>
            <p:nvPr/>
          </p:nvGrpSpPr>
          <p:grpSpPr>
            <a:xfrm>
              <a:off x="480243" y="4429814"/>
              <a:ext cx="422802" cy="1057315"/>
              <a:chOff x="-1390079" y="3200977"/>
              <a:chExt cx="422802" cy="1057315"/>
            </a:xfrm>
          </p:grpSpPr>
          <p:sp>
            <p:nvSpPr>
              <p:cNvPr id="95" name="Text Box 6">
                <a:extLst>
                  <a:ext uri="{FF2B5EF4-FFF2-40B4-BE49-F238E27FC236}">
                    <a16:creationId xmlns:a16="http://schemas.microsoft.com/office/drawing/2014/main" xmlns="" id="{742DA035-C0E7-4CD9-8166-DFC71D33E7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329074" y="3200977"/>
                <a:ext cx="26540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292934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96" name="Text Box 7">
                <a:extLst>
                  <a:ext uri="{FF2B5EF4-FFF2-40B4-BE49-F238E27FC236}">
                    <a16:creationId xmlns:a16="http://schemas.microsoft.com/office/drawing/2014/main" xmlns="" id="{C147D5D0-83CD-4814-A4A1-040D5B7412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363510" y="3735072"/>
                <a:ext cx="39623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292934"/>
                    </a:solidFill>
                    <a:latin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97" name="Line 8">
                <a:extLst>
                  <a:ext uri="{FF2B5EF4-FFF2-40B4-BE49-F238E27FC236}">
                    <a16:creationId xmlns:a16="http://schemas.microsoft.com/office/drawing/2014/main" xmlns="" id="{B8C4B8E2-1990-4643-8D10-694713527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390079" y="3716360"/>
                <a:ext cx="38740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292934"/>
                  </a:solidFill>
                </a:endParaRPr>
              </a:p>
            </p:txBody>
          </p:sp>
        </p:grpSp>
      </p:grpSp>
      <p:sp>
        <p:nvSpPr>
          <p:cNvPr id="72" name="Text Box 13">
            <a:extLst>
              <a:ext uri="{FF2B5EF4-FFF2-40B4-BE49-F238E27FC236}">
                <a16:creationId xmlns:a16="http://schemas.microsoft.com/office/drawing/2014/main" xmlns="" id="{DADCFB29-50D5-4337-80C6-AECFA60E4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236" y="872046"/>
            <a:ext cx="32197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6: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91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7167" y="1551192"/>
            <a:ext cx="114900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2: Viết các </a:t>
            </a:r>
            <a:r>
              <a:rPr lang="en-US" sz="2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sau thành phân số thập phân.</a:t>
            </a:r>
            <a:endParaRPr lang="en-US" sz="2600" b="1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/>
        </p:blipFill>
        <p:spPr>
          <a:xfrm>
            <a:off x="163225" y="81800"/>
            <a:ext cx="1502367" cy="12078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48788" y="160864"/>
            <a:ext cx="481381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13">
            <a:extLst>
              <a:ext uri="{FF2B5EF4-FFF2-40B4-BE49-F238E27FC236}">
                <a16:creationId xmlns:a16="http://schemas.microsoft.com/office/drawing/2014/main" xmlns="" id="{DADCFB29-50D5-4337-80C6-AECFA60E4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236" y="872046"/>
            <a:ext cx="32197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6: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8CF2B8B6-6DDA-4C87-9AA2-37369BC22CAF}"/>
              </a:ext>
            </a:extLst>
          </p:cNvPr>
          <p:cNvGrpSpPr/>
          <p:nvPr/>
        </p:nvGrpSpPr>
        <p:grpSpPr>
          <a:xfrm>
            <a:off x="1665592" y="2343562"/>
            <a:ext cx="598727" cy="1056620"/>
            <a:chOff x="1803082" y="3184028"/>
            <a:chExt cx="449045" cy="1056620"/>
          </a:xfrm>
        </p:grpSpPr>
        <p:sp>
          <p:nvSpPr>
            <p:cNvPr id="74" name="Text Box 6">
              <a:extLst>
                <a:ext uri="{FF2B5EF4-FFF2-40B4-BE49-F238E27FC236}">
                  <a16:creationId xmlns:a16="http://schemas.microsoft.com/office/drawing/2014/main" xmlns="" id="{963C1988-978A-4CDE-BA8A-1B885C6B4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3082" y="3184028"/>
              <a:ext cx="3929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75" name="Text Box 7">
              <a:extLst>
                <a:ext uri="{FF2B5EF4-FFF2-40B4-BE49-F238E27FC236}">
                  <a16:creationId xmlns:a16="http://schemas.microsoft.com/office/drawing/2014/main" xmlns="" id="{B6A077A9-6CAB-4C93-9232-27BC7922D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071" y="3717428"/>
              <a:ext cx="2731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1" name="Line 8">
              <a:extLst>
                <a:ext uri="{FF2B5EF4-FFF2-40B4-BE49-F238E27FC236}">
                  <a16:creationId xmlns:a16="http://schemas.microsoft.com/office/drawing/2014/main" xmlns="" id="{DDF8AE78-779B-4D4F-BB6B-5C2FE5873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292934"/>
                </a:solidFill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8CF2B8B6-6DDA-4C87-9AA2-37369BC22CAF}"/>
              </a:ext>
            </a:extLst>
          </p:cNvPr>
          <p:cNvGrpSpPr/>
          <p:nvPr/>
        </p:nvGrpSpPr>
        <p:grpSpPr>
          <a:xfrm>
            <a:off x="5586444" y="2376354"/>
            <a:ext cx="598727" cy="1056620"/>
            <a:chOff x="1803082" y="3184028"/>
            <a:chExt cx="449045" cy="1056620"/>
          </a:xfrm>
        </p:grpSpPr>
        <p:sp>
          <p:nvSpPr>
            <p:cNvPr id="100" name="Text Box 6">
              <a:extLst>
                <a:ext uri="{FF2B5EF4-FFF2-40B4-BE49-F238E27FC236}">
                  <a16:creationId xmlns:a16="http://schemas.microsoft.com/office/drawing/2014/main" xmlns="" id="{963C1988-978A-4CDE-BA8A-1B885C6B4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3082" y="3184028"/>
              <a:ext cx="4078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31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1" name="Text Box 7">
              <a:extLst>
                <a:ext uri="{FF2B5EF4-FFF2-40B4-BE49-F238E27FC236}">
                  <a16:creationId xmlns:a16="http://schemas.microsoft.com/office/drawing/2014/main" xmlns="" id="{B6A077A9-6CAB-4C93-9232-27BC7922D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071" y="3717428"/>
              <a:ext cx="2731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" name="Line 8">
              <a:extLst>
                <a:ext uri="{FF2B5EF4-FFF2-40B4-BE49-F238E27FC236}">
                  <a16:creationId xmlns:a16="http://schemas.microsoft.com/office/drawing/2014/main" xmlns="" id="{DDF8AE78-779B-4D4F-BB6B-5C2FE5873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292934"/>
                </a:solidFill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8CF2B8B6-6DDA-4C87-9AA2-37369BC22CAF}"/>
              </a:ext>
            </a:extLst>
          </p:cNvPr>
          <p:cNvGrpSpPr/>
          <p:nvPr/>
        </p:nvGrpSpPr>
        <p:grpSpPr>
          <a:xfrm>
            <a:off x="3685429" y="2388213"/>
            <a:ext cx="598727" cy="1056620"/>
            <a:chOff x="1803082" y="3184028"/>
            <a:chExt cx="449045" cy="1056620"/>
          </a:xfrm>
        </p:grpSpPr>
        <p:sp>
          <p:nvSpPr>
            <p:cNvPr id="104" name="Text Box 6">
              <a:extLst>
                <a:ext uri="{FF2B5EF4-FFF2-40B4-BE49-F238E27FC236}">
                  <a16:creationId xmlns:a16="http://schemas.microsoft.com/office/drawing/2014/main" xmlns="" id="{963C1988-978A-4CDE-BA8A-1B885C6B4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3082" y="3184028"/>
              <a:ext cx="4078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15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5" name="Text Box 7">
              <a:extLst>
                <a:ext uri="{FF2B5EF4-FFF2-40B4-BE49-F238E27FC236}">
                  <a16:creationId xmlns:a16="http://schemas.microsoft.com/office/drawing/2014/main" xmlns="" id="{B6A077A9-6CAB-4C93-9232-27BC7922D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071" y="3717428"/>
              <a:ext cx="2731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6" name="Line 8">
              <a:extLst>
                <a:ext uri="{FF2B5EF4-FFF2-40B4-BE49-F238E27FC236}">
                  <a16:creationId xmlns:a16="http://schemas.microsoft.com/office/drawing/2014/main" xmlns="" id="{DDF8AE78-779B-4D4F-BB6B-5C2FE5873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292934"/>
                </a:solidFill>
              </a:endParaRPr>
            </a:p>
          </p:txBody>
        </p:sp>
      </p:grpSp>
      <p:sp>
        <p:nvSpPr>
          <p:cNvPr id="107" name="Text Box 12">
            <a:extLst>
              <a:ext uri="{FF2B5EF4-FFF2-40B4-BE49-F238E27FC236}">
                <a16:creationId xmlns:a16="http://schemas.microsoft.com/office/drawing/2014/main" xmlns="" id="{D15F33FF-BF5D-4BF6-835C-2999C8826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243" y="2588187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08" name="Text Box 12">
            <a:extLst>
              <a:ext uri="{FF2B5EF4-FFF2-40B4-BE49-F238E27FC236}">
                <a16:creationId xmlns:a16="http://schemas.microsoft.com/office/drawing/2014/main" xmlns="" id="{D15F33FF-BF5D-4BF6-835C-2999C8826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863" y="2666772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092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/>
      <p:bldP spid="107" grpId="0"/>
      <p:bldP spid="10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620</Words>
  <Application>Microsoft Office PowerPoint</Application>
  <PresentationFormat>Custom</PresentationFormat>
  <Paragraphs>153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Clarity</vt:lpstr>
      <vt:lpstr>1_Office Theme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hãy chọn biểu tượng thể hiện mức độ yêu thích bài học của em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Toàn Thắng Lê</dc:creator>
  <cp:lastModifiedBy>HOME</cp:lastModifiedBy>
  <cp:revision>22</cp:revision>
  <dcterms:created xsi:type="dcterms:W3CDTF">2021-08-29T13:45:28Z</dcterms:created>
  <dcterms:modified xsi:type="dcterms:W3CDTF">2021-09-18T08:32:19Z</dcterms:modified>
</cp:coreProperties>
</file>